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59" r:id="rId2"/>
    <p:sldId id="258" r:id="rId3"/>
    <p:sldId id="261" r:id="rId4"/>
    <p:sldId id="307" r:id="rId5"/>
    <p:sldId id="262" r:id="rId6"/>
    <p:sldId id="263" r:id="rId7"/>
    <p:sldId id="265" r:id="rId8"/>
    <p:sldId id="275" r:id="rId9"/>
    <p:sldId id="276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6" r:id="rId32"/>
    <p:sldId id="301" r:id="rId33"/>
    <p:sldId id="302" r:id="rId34"/>
    <p:sldId id="303" r:id="rId35"/>
    <p:sldId id="304" r:id="rId36"/>
    <p:sldId id="274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pPr/>
              <a:t>15-06-2021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 cstate="print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 cstate="print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 cstate="print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 cstate="print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u="sng" dirty="0" smtClean="0"/>
              <a:t>Pie Chart of Number of Phones of different price ranges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4337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This gives the percentage of the phones which have high, low, medium prices in a pie chart.</a:t>
            </a:r>
          </a:p>
          <a:p>
            <a:r>
              <a:rPr lang="en-US" sz="2400" dirty="0" smtClean="0"/>
              <a:t>The order of the proportion of the phones is Low price phones&gt; Medium price phones&gt; High price </a:t>
            </a:r>
            <a:r>
              <a:rPr lang="en-US" sz="2400" dirty="0" smtClean="0"/>
              <a:t>phones.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5470" y="3015207"/>
            <a:ext cx="4660175" cy="318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 smtClean="0"/>
              <a:t>Box plots of Mobile Price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234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mobile prices(excluding the outliers) are between  with the median at around 11500.</a:t>
            </a:r>
          </a:p>
          <a:p>
            <a:r>
              <a:rPr lang="en-US" dirty="0" smtClean="0"/>
              <a:t>There are outliers (</a:t>
            </a:r>
            <a:r>
              <a:rPr lang="en-US" dirty="0" err="1" smtClean="0"/>
              <a:t>i.e</a:t>
            </a:r>
            <a:r>
              <a:rPr lang="en-US" dirty="0" smtClean="0"/>
              <a:t> data points above the inter quartile range) which has a price of more than </a:t>
            </a:r>
            <a:r>
              <a:rPr lang="en-US" dirty="0" smtClean="0"/>
              <a:t>27000.</a:t>
            </a:r>
            <a:endParaRPr lang="en-US" dirty="0" smtClean="0"/>
          </a:p>
          <a:p>
            <a:r>
              <a:rPr lang="en-US" dirty="0" smtClean="0"/>
              <a:t>The range of prices between the first 50% of the mobiles is less than that of the last 50%.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7325" y="3867422"/>
            <a:ext cx="37909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2232" y="3801019"/>
            <a:ext cx="38004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535577"/>
          </a:xfrm>
        </p:spPr>
        <p:txBody>
          <a:bodyPr>
            <a:normAutofit/>
          </a:bodyPr>
          <a:lstStyle/>
          <a:p>
            <a:pPr algn="ctr"/>
            <a:r>
              <a:rPr lang="en-IN" sz="3200" u="sng" dirty="0" smtClean="0"/>
              <a:t>Count plot of Mobile Brands that belong to different price levels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57155"/>
            <a:ext cx="12192000" cy="1724298"/>
          </a:xfrm>
        </p:spPr>
        <p:txBody>
          <a:bodyPr>
            <a:noAutofit/>
          </a:bodyPr>
          <a:lstStyle/>
          <a:p>
            <a:r>
              <a:rPr lang="en-US" sz="2400" dirty="0" smtClean="0"/>
              <a:t>Most phones belong to realme, REDMi, Infinix, SAMSUNG, OPPO, VIVO, </a:t>
            </a:r>
            <a:r>
              <a:rPr lang="en-US" sz="2400" dirty="0" smtClean="0"/>
              <a:t>POCO.</a:t>
            </a:r>
            <a:endParaRPr lang="en-US" sz="2400" dirty="0" smtClean="0"/>
          </a:p>
          <a:p>
            <a:r>
              <a:rPr lang="en-US" sz="2400" dirty="0" smtClean="0"/>
              <a:t>The count plot of the number of phones of a particular brand which belong to a particular price label(high, medium, low</a:t>
            </a:r>
            <a:r>
              <a:rPr lang="en-US" sz="2400" dirty="0" smtClean="0"/>
              <a:t>).</a:t>
            </a:r>
            <a:endParaRPr lang="en-US" sz="2400" dirty="0" smtClean="0"/>
          </a:p>
          <a:p>
            <a:r>
              <a:rPr lang="en-US" sz="2400" dirty="0" smtClean="0"/>
              <a:t>realme has the highest number of phones above 15,000Rs.It is followed by OPPO, </a:t>
            </a:r>
            <a:r>
              <a:rPr lang="en-US" sz="2400" dirty="0" smtClean="0"/>
              <a:t>VIVO.</a:t>
            </a:r>
            <a:endParaRPr lang="en-US" sz="2400" dirty="0" smtClean="0"/>
          </a:p>
          <a:p>
            <a:r>
              <a:rPr lang="en-US" sz="2400" dirty="0" err="1" smtClean="0"/>
              <a:t>realme</a:t>
            </a:r>
            <a:r>
              <a:rPr lang="en-US" sz="2400" dirty="0" smtClean="0"/>
              <a:t> has the highest number of phones between 15000Rs to 10000Rs, followed by </a:t>
            </a:r>
            <a:r>
              <a:rPr lang="en-US" sz="2400" dirty="0" err="1" smtClean="0"/>
              <a:t>REDMi</a:t>
            </a:r>
            <a:r>
              <a:rPr lang="en-US" sz="2400" dirty="0" smtClean="0"/>
              <a:t>, OPPO, </a:t>
            </a:r>
            <a:r>
              <a:rPr lang="en-US" sz="2400" dirty="0" smtClean="0"/>
              <a:t>POCO.</a:t>
            </a:r>
            <a:endParaRPr lang="en-US" sz="2400" dirty="0" smtClean="0"/>
          </a:p>
          <a:p>
            <a:r>
              <a:rPr lang="en-US" sz="2400" dirty="0" smtClean="0"/>
              <a:t>realme has the highest number of phones below 10000Rs, followed by </a:t>
            </a:r>
            <a:r>
              <a:rPr lang="en-US" sz="2400" dirty="0" err="1" smtClean="0"/>
              <a:t>Infinix</a:t>
            </a:r>
            <a:r>
              <a:rPr lang="en-US" sz="2400" dirty="0" smtClean="0"/>
              <a:t>, </a:t>
            </a:r>
            <a:r>
              <a:rPr lang="en-US" sz="2400" dirty="0" smtClean="0"/>
              <a:t>SAMSUNG.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102" y="439376"/>
            <a:ext cx="6286634" cy="278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73" y="365126"/>
            <a:ext cx="11286309" cy="901972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Bar plot of Battery of different Mobile Brands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825625"/>
            <a:ext cx="45720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gives the battery levels of different mobile brands, in a bar plot.</a:t>
            </a:r>
          </a:p>
          <a:p>
            <a:r>
              <a:rPr lang="en-US" sz="2400" dirty="0" smtClean="0"/>
              <a:t>The highest battery life is 7000mAh, offered by SAMSUNG, followed by 6000mAh by many Brands like: REDMI, realme, GIONEE etc</a:t>
            </a:r>
          </a:p>
          <a:p>
            <a:r>
              <a:rPr lang="en-US" sz="2400" dirty="0" smtClean="0"/>
              <a:t>The least battery life is 3000mAh, offered by Voto</a:t>
            </a:r>
            <a:r>
              <a:rPr lang="en-US" sz="2400" dirty="0" smtClean="0"/>
              <a:t>, Spinup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2732" y="1389289"/>
            <a:ext cx="61626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Bar plot of Price of different Mobile Brands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04" y="1825625"/>
            <a:ext cx="475488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gives the Price of different mobile brands, in a bar plot.</a:t>
            </a:r>
          </a:p>
          <a:p>
            <a:r>
              <a:rPr lang="en-US" sz="2400" dirty="0" smtClean="0"/>
              <a:t>The costliest brands are SAMSUNG(76000) followed by ASUS,VIVO.</a:t>
            </a:r>
          </a:p>
          <a:p>
            <a:r>
              <a:rPr lang="en-US" sz="2400" dirty="0" smtClean="0"/>
              <a:t>Most of the brands are between 5000 and </a:t>
            </a:r>
            <a:r>
              <a:rPr lang="en-US" sz="2400" dirty="0" smtClean="0"/>
              <a:t>30000.</a:t>
            </a:r>
            <a:endParaRPr lang="en-US" sz="2400" dirty="0" smtClean="0"/>
          </a:p>
          <a:p>
            <a:r>
              <a:rPr lang="en-US" sz="2400" dirty="0" smtClean="0"/>
              <a:t>The cheapest phones are Voto, Spinup, Itel, GIONEE, as they are not so popular.</a:t>
            </a: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4094" y="1570945"/>
            <a:ext cx="61722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Scatter plot of ROM vs. RAM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23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can see that there is a positive correlation between RAM and ROM. That is, the increase in one, also increases the </a:t>
            </a:r>
            <a:r>
              <a:rPr lang="en-US" sz="2400" dirty="0" smtClean="0"/>
              <a:t>other.</a:t>
            </a:r>
            <a:endParaRPr lang="en-US" sz="2400" dirty="0" smtClean="0"/>
          </a:p>
          <a:p>
            <a:r>
              <a:rPr lang="en-US" sz="2400" dirty="0" smtClean="0"/>
              <a:t>Most of the phones are having a RAM(2-8 GB</a:t>
            </a:r>
            <a:r>
              <a:rPr lang="en-US" sz="2400" dirty="0" smtClean="0"/>
              <a:t>).</a:t>
            </a:r>
            <a:endParaRPr lang="en-US" sz="2400" dirty="0" smtClean="0"/>
          </a:p>
          <a:p>
            <a:r>
              <a:rPr lang="en-US" sz="2400" dirty="0" smtClean="0"/>
              <a:t>Most of the phones are having a ROM(10-150 GB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742" y="3387634"/>
            <a:ext cx="37052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Regression plot of Price vs. RAM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Phones that have higher RAM are having a higher price. </a:t>
            </a:r>
          </a:p>
          <a:p>
            <a:r>
              <a:rPr lang="en-US" sz="2400" dirty="0" smtClean="0"/>
              <a:t>But we can see that the mobiles with a RAM of 4,6,8 GB are having a range of </a:t>
            </a:r>
            <a:r>
              <a:rPr lang="en-US" sz="2400" dirty="0" smtClean="0"/>
              <a:t>prices.</a:t>
            </a:r>
            <a:endParaRPr lang="en-US" sz="2400" dirty="0" smtClean="0"/>
          </a:p>
          <a:p>
            <a:r>
              <a:rPr lang="en-US" sz="2400" dirty="0" smtClean="0"/>
              <a:t>This indicates that there are other factors which affect the price, other than the </a:t>
            </a:r>
            <a:r>
              <a:rPr lang="en-US" sz="2400" dirty="0" smtClean="0"/>
              <a:t>RAM.</a:t>
            </a: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2360" y="3693931"/>
            <a:ext cx="381000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Regression plot of Battery Life vs. Display(cm)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 appears that Display and Battery are positively </a:t>
            </a:r>
            <a:r>
              <a:rPr lang="en-US" sz="2400" dirty="0" smtClean="0"/>
              <a:t>correlated.</a:t>
            </a:r>
            <a:endParaRPr lang="en-US" sz="2400" dirty="0" smtClean="0"/>
          </a:p>
          <a:p>
            <a:r>
              <a:rPr lang="en-US" sz="2400" dirty="0" smtClean="0"/>
              <a:t>Most of the phones are between Display(15.5-17.5cm) and Battery(4000-6000 </a:t>
            </a:r>
            <a:r>
              <a:rPr lang="en-US" sz="2400" dirty="0" err="1" smtClean="0"/>
              <a:t>mAh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0720" y="3569154"/>
            <a:ext cx="37242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Violin plot of Rating vs. Price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786436"/>
            <a:ext cx="8033657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Almost all the price labels have similar median rating( the white dot in the middle of the black box</a:t>
            </a:r>
            <a:r>
              <a:rPr lang="en-US" sz="2400" dirty="0" smtClean="0"/>
              <a:t>).</a:t>
            </a:r>
            <a:endParaRPr lang="en-US" sz="2400" dirty="0" smtClean="0"/>
          </a:p>
          <a:p>
            <a:r>
              <a:rPr lang="en-US" sz="2400" dirty="0" smtClean="0"/>
              <a:t>The black box represents the inter-quartile range.</a:t>
            </a:r>
          </a:p>
          <a:p>
            <a:r>
              <a:rPr lang="en-US" sz="2400" dirty="0" smtClean="0"/>
              <a:t>Most phones (of the three price labels) are given a rating between 4.25 and </a:t>
            </a:r>
            <a:r>
              <a:rPr lang="en-US" sz="2400" dirty="0" smtClean="0"/>
              <a:t>4.45.</a:t>
            </a:r>
            <a:endParaRPr lang="en-US" sz="2400" dirty="0" smtClean="0"/>
          </a:p>
          <a:p>
            <a:r>
              <a:rPr lang="en-US" sz="2400" dirty="0" smtClean="0"/>
              <a:t>Especially the high price and medium price phones are mostly given a rating between 4.2 and 4.35.</a:t>
            </a:r>
          </a:p>
          <a:p>
            <a:r>
              <a:rPr lang="en-US" sz="2400" dirty="0" smtClean="0"/>
              <a:t>The bulging of the violin, indicates that most of the data points are at that position.</a:t>
            </a:r>
          </a:p>
          <a:p>
            <a:r>
              <a:rPr lang="en-US" sz="2400" dirty="0" smtClean="0"/>
              <a:t>This proves that the rating is not so much influenced by </a:t>
            </a:r>
            <a:r>
              <a:rPr lang="en-US" sz="2400" dirty="0" smtClean="0"/>
              <a:t>price.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5259" y="1673815"/>
            <a:ext cx="34575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Scatter plot of Price vs. ROM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854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There is an increase in price with the increase in </a:t>
            </a:r>
            <a:r>
              <a:rPr lang="en-US" sz="2400" dirty="0" smtClean="0"/>
              <a:t>ROM.</a:t>
            </a:r>
            <a:endParaRPr lang="en-US" sz="2400" dirty="0" smtClean="0"/>
          </a:p>
          <a:p>
            <a:r>
              <a:rPr lang="en-US" sz="2400" dirty="0" smtClean="0"/>
              <a:t>There are a range of prices for a particular ROM, which proves that there are other factors which influence the </a:t>
            </a:r>
            <a:r>
              <a:rPr lang="en-US" sz="2400" dirty="0" smtClean="0"/>
              <a:t>price.</a:t>
            </a:r>
            <a:endParaRPr lang="en-US" sz="2400" dirty="0" smtClean="0"/>
          </a:p>
          <a:p>
            <a:r>
              <a:rPr lang="en-US" sz="2400" dirty="0" smtClean="0"/>
              <a:t>ROM values are: 32,64,128,256 </a:t>
            </a:r>
            <a:r>
              <a:rPr lang="en-US" sz="2400" dirty="0" smtClean="0"/>
              <a:t>GB.</a:t>
            </a:r>
            <a:endParaRPr lang="en-US" sz="2400" dirty="0" smtClean="0"/>
          </a:p>
          <a:p>
            <a:r>
              <a:rPr lang="en-US" sz="2400" dirty="0" smtClean="0"/>
              <a:t>Most of the phones are having a ROM of 128 GB. There is a range of prices of phones of 128 GB </a:t>
            </a:r>
            <a:r>
              <a:rPr lang="en-US" sz="2400" dirty="0" smtClean="0"/>
              <a:t>RAM.</a:t>
            </a: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63605" y="2109651"/>
            <a:ext cx="38385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itchFamily="34" charset="0"/>
              </a:rPr>
              <a:t>Mobiles in Flipkart</a:t>
            </a:r>
            <a:endParaRPr lang="en-IN" dirty="0">
              <a:latin typeface="Arial Rounded MT Bold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The </a:t>
            </a:r>
            <a:r>
              <a:rPr lang="en-IN" dirty="0" smtClean="0"/>
              <a:t>Problem Statement is to find the factors which determine the mobile price (of the mobiles sold in flipkart)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Regression plot of Price vs. Front Camera Pixel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37811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appears that Price and Front Camera Pixel are positively </a:t>
            </a:r>
            <a:r>
              <a:rPr lang="en-US" sz="2400" dirty="0" smtClean="0"/>
              <a:t>correlated.</a:t>
            </a:r>
            <a:endParaRPr lang="en-US" sz="2400" dirty="0" smtClean="0"/>
          </a:p>
          <a:p>
            <a:r>
              <a:rPr lang="en-US" sz="2400" dirty="0" smtClean="0"/>
              <a:t>But we can see a range of prices for a particular Front Camera </a:t>
            </a:r>
            <a:r>
              <a:rPr lang="en-US" sz="2400" dirty="0" smtClean="0"/>
              <a:t>Pixels.</a:t>
            </a:r>
            <a:endParaRPr lang="en-US" sz="2400" dirty="0" smtClean="0"/>
          </a:p>
          <a:p>
            <a:r>
              <a:rPr lang="en-US" sz="2400" dirty="0" smtClean="0"/>
              <a:t>This indicates that there are other factors which influence the </a:t>
            </a:r>
            <a:r>
              <a:rPr lang="en-US" sz="2400" dirty="0" smtClean="0"/>
              <a:t>Price.</a:t>
            </a:r>
            <a:endParaRPr lang="en-US" sz="2400" dirty="0" smtClean="0"/>
          </a:p>
          <a:p>
            <a:r>
              <a:rPr lang="en-US" sz="2400" dirty="0" smtClean="0"/>
              <a:t>The costliest phone is having a Front Camera Pixel of 10 </a:t>
            </a:r>
            <a:r>
              <a:rPr lang="en-US" sz="2400" dirty="0" smtClean="0"/>
              <a:t>MP.</a:t>
            </a:r>
            <a:endParaRPr lang="en-US" sz="2400" dirty="0" smtClean="0"/>
          </a:p>
          <a:p>
            <a:r>
              <a:rPr lang="en-US" sz="2400" dirty="0" smtClean="0"/>
              <a:t>Most phones are having a Front Camera Pixel between 5 to 32 </a:t>
            </a:r>
            <a:r>
              <a:rPr lang="en-US" sz="2400" dirty="0" smtClean="0"/>
              <a:t>MP.</a:t>
            </a: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7862" y="2158502"/>
            <a:ext cx="37909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88909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Box plot of Mobile Prices of various Brands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9714"/>
            <a:ext cx="7315200" cy="4676503"/>
          </a:xfrm>
        </p:spPr>
        <p:txBody>
          <a:bodyPr>
            <a:noAutofit/>
          </a:bodyPr>
          <a:lstStyle/>
          <a:p>
            <a:r>
              <a:rPr lang="en-US" sz="2400" dirty="0" smtClean="0"/>
              <a:t>This gives the range of prices of mobiles of a </a:t>
            </a:r>
            <a:r>
              <a:rPr lang="en-US" sz="2400" dirty="0" smtClean="0"/>
              <a:t>brand.</a:t>
            </a:r>
            <a:endParaRPr lang="en-US" sz="2400" dirty="0" smtClean="0"/>
          </a:p>
          <a:p>
            <a:r>
              <a:rPr lang="en-US" sz="2400" dirty="0" smtClean="0"/>
              <a:t>The Brands which have only a single line, either should have a constant price for all of its phones, or there must be only one phone in the acquired dataset.</a:t>
            </a:r>
          </a:p>
          <a:p>
            <a:r>
              <a:rPr lang="en-US" sz="2400" dirty="0" smtClean="0"/>
              <a:t>The brand : IQOO has the highest price range. All its phones are between 25000 to 30000. IQOO has 100% of its mobiles in this range. </a:t>
            </a:r>
          </a:p>
          <a:p>
            <a:r>
              <a:rPr lang="en-US" sz="2400" dirty="0" smtClean="0"/>
              <a:t>But there are other brands like VIVO, SAMSUNG and realme which have a part of their mobiles between 25000 and </a:t>
            </a:r>
            <a:r>
              <a:rPr lang="en-US" sz="2400" dirty="0" smtClean="0"/>
              <a:t>30000.</a:t>
            </a:r>
            <a:endParaRPr lang="en-US" sz="2400" dirty="0" smtClean="0"/>
          </a:p>
          <a:p>
            <a:r>
              <a:rPr lang="en-US" sz="2400" dirty="0" smtClean="0"/>
              <a:t>There are brands who appear only once in the list, that have prices more than 25000, like ASUS, Google etc</a:t>
            </a:r>
          </a:p>
          <a:p>
            <a:r>
              <a:rPr lang="en-US" sz="2400" dirty="0" smtClean="0"/>
              <a:t>Most of the brands are having a price range between 5000 to </a:t>
            </a:r>
            <a:r>
              <a:rPr lang="en-US" sz="2400" dirty="0" smtClean="0"/>
              <a:t>25000.</a:t>
            </a:r>
            <a:endParaRPr 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1" y="1060812"/>
            <a:ext cx="48768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4" y="365126"/>
            <a:ext cx="11652069" cy="679904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 smtClean="0"/>
              <a:t>Categorical plot between Front Camera Pixel and Battery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73374"/>
            <a:ext cx="73282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As the Front Camera Pixel is increasing, the price is also </a:t>
            </a:r>
            <a:r>
              <a:rPr lang="en-US" sz="2400" dirty="0" smtClean="0"/>
              <a:t>increasing.</a:t>
            </a:r>
            <a:endParaRPr lang="en-US" sz="2400" dirty="0" smtClean="0"/>
          </a:p>
          <a:p>
            <a:r>
              <a:rPr lang="en-US" sz="2400" dirty="0" smtClean="0"/>
              <a:t>We can see that the mobiles with high front camera pixel(&gt;13MP) require a higher Battery life(&gt;4000mAh</a:t>
            </a:r>
            <a:r>
              <a:rPr lang="en-US" sz="2400" dirty="0" smtClean="0"/>
              <a:t>).</a:t>
            </a:r>
            <a:endParaRPr lang="en-US" sz="2400" dirty="0" smtClean="0"/>
          </a:p>
          <a:p>
            <a:r>
              <a:rPr lang="en-US" sz="2400" dirty="0" smtClean="0"/>
              <a:t>Similarly the lower Front Camera MP phones need less Battery life.</a:t>
            </a:r>
          </a:p>
          <a:p>
            <a:r>
              <a:rPr lang="en-US" sz="2400" dirty="0" smtClean="0"/>
              <a:t>But we can see that some phones with moderate </a:t>
            </a:r>
            <a:r>
              <a:rPr lang="en-US" sz="2400" dirty="0" err="1" smtClean="0"/>
              <a:t>Front_Cam_MP</a:t>
            </a:r>
            <a:r>
              <a:rPr lang="en-US" sz="2400" dirty="0" smtClean="0"/>
              <a:t>(8MP) are also having a Battery life above </a:t>
            </a:r>
            <a:r>
              <a:rPr lang="en-US" sz="2400" dirty="0" smtClean="0"/>
              <a:t>4000mAh.</a:t>
            </a:r>
            <a:endParaRPr lang="en-US" sz="2400" dirty="0" smtClean="0"/>
          </a:p>
          <a:p>
            <a:r>
              <a:rPr lang="en-US" sz="2400" dirty="0" smtClean="0"/>
              <a:t>This indicates that the Battery life is influenced by factors other than the </a:t>
            </a:r>
            <a:r>
              <a:rPr lang="en-US" sz="2400" dirty="0" smtClean="0"/>
              <a:t>Front Camera Pixel.</a:t>
            </a:r>
            <a:endParaRPr 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8298" y="2065837"/>
            <a:ext cx="413385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u="sng" dirty="0" smtClean="0"/>
              <a:t>Joint plot of Price vs. Front Camera Pixel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6474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Front_Cam_MP and Price are positively correlated. As one increases, the other one is also </a:t>
            </a:r>
            <a:r>
              <a:rPr lang="en-US" sz="2400" dirty="0" smtClean="0"/>
              <a:t>increasing.</a:t>
            </a:r>
            <a:endParaRPr lang="en-US" sz="2400" dirty="0" smtClean="0"/>
          </a:p>
          <a:p>
            <a:r>
              <a:rPr lang="en-US" sz="2400" dirty="0" smtClean="0"/>
              <a:t>Most of the phones are in the price range: 5000 to </a:t>
            </a:r>
            <a:r>
              <a:rPr lang="en-US" sz="2400" dirty="0" smtClean="0"/>
              <a:t>20000.</a:t>
            </a:r>
            <a:endParaRPr lang="en-US" sz="2400" dirty="0" smtClean="0"/>
          </a:p>
          <a:p>
            <a:r>
              <a:rPr lang="en-US" sz="2400" dirty="0" smtClean="0"/>
              <a:t>Most phones are having a Front_Cam_MP between : 5 to 20 </a:t>
            </a:r>
            <a:r>
              <a:rPr lang="en-US" sz="2400" dirty="0" smtClean="0"/>
              <a:t>MP.</a:t>
            </a:r>
            <a:endParaRPr lang="en-US" sz="2400" dirty="0" smtClean="0"/>
          </a:p>
          <a:p>
            <a:r>
              <a:rPr lang="en-US" sz="2400" dirty="0" smtClean="0"/>
              <a:t>16MP is the Front_Cam_MP of most of the phones.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981" y="1625781"/>
            <a:ext cx="40767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69" y="325937"/>
            <a:ext cx="11784874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Line plot of RAM vs. Mobile Price for different price values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7294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gives the RAM of different mobiles and their Prices. </a:t>
            </a:r>
          </a:p>
          <a:p>
            <a:r>
              <a:rPr lang="en-US" sz="2400" dirty="0" smtClean="0"/>
              <a:t>The data points are differentiated on the basis of their Price label (high, medium, low)</a:t>
            </a:r>
          </a:p>
          <a:p>
            <a:r>
              <a:rPr lang="en-US" sz="2400" dirty="0" smtClean="0"/>
              <a:t>The low price phones are having a low RAM between (0-4GB),and the high price phones have a RAM equal or above </a:t>
            </a:r>
            <a:r>
              <a:rPr lang="en-US" sz="2400" dirty="0" smtClean="0"/>
              <a:t>4GB.</a:t>
            </a:r>
            <a:endParaRPr lang="en-US" sz="2400" dirty="0" smtClean="0"/>
          </a:p>
          <a:p>
            <a:r>
              <a:rPr lang="en-US" sz="2400" dirty="0" smtClean="0"/>
              <a:t>This proves that RAM influences the </a:t>
            </a:r>
            <a:r>
              <a:rPr lang="en-US" sz="2400" dirty="0" smtClean="0"/>
              <a:t>price.</a:t>
            </a:r>
            <a:endParaRPr 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4730" y="1732054"/>
            <a:ext cx="42291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15" y="169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Box plot of ROM values of different Brands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337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 gives the range of ROM for different mobile </a:t>
            </a:r>
            <a:r>
              <a:rPr lang="en-US" sz="2400" dirty="0" smtClean="0"/>
              <a:t>brands.</a:t>
            </a:r>
            <a:endParaRPr lang="en-US" sz="2400" dirty="0" smtClean="0"/>
          </a:p>
          <a:p>
            <a:r>
              <a:rPr lang="en-US" sz="2400" dirty="0" smtClean="0"/>
              <a:t>Most of the Brands are in the range of 32 GB to 128GB ROM.</a:t>
            </a:r>
          </a:p>
          <a:p>
            <a:r>
              <a:rPr lang="en-US" sz="2400" dirty="0" smtClean="0"/>
              <a:t>The exceptions are </a:t>
            </a:r>
            <a:r>
              <a:rPr lang="en-US" sz="2400" dirty="0" err="1" smtClean="0"/>
              <a:t>realme</a:t>
            </a:r>
            <a:r>
              <a:rPr lang="en-US" sz="2400" dirty="0" smtClean="0"/>
              <a:t>, POCO, SAMSUNG,OPPO,VIVO offering 256 </a:t>
            </a:r>
            <a:r>
              <a:rPr lang="en-US" sz="2400" dirty="0" smtClean="0"/>
              <a:t>ROM.</a:t>
            </a:r>
            <a:endParaRPr lang="en-US" sz="2400" dirty="0" smtClean="0"/>
          </a:p>
          <a:p>
            <a:r>
              <a:rPr lang="en-US" sz="2400" dirty="0" smtClean="0"/>
              <a:t>All the mobiles of IQOO offer a ROM(128-256 GB) higher than most </a:t>
            </a:r>
            <a:r>
              <a:rPr lang="en-US" sz="2400" dirty="0" smtClean="0"/>
              <a:t>phones.</a:t>
            </a:r>
            <a:endParaRPr 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5377" y="1579245"/>
            <a:ext cx="36766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Linear Segmented Colour map of Mobile Price vs. ROM(GB), in terms of RAM(GB)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higher RAM values are red in color, the medium ones are yellow, and the lower RAM are in green.</a:t>
            </a:r>
          </a:p>
          <a:p>
            <a:r>
              <a:rPr lang="en-US" sz="2400" dirty="0" smtClean="0"/>
              <a:t>Low ROM phones with a low RAM are cheap in price. </a:t>
            </a:r>
          </a:p>
          <a:p>
            <a:r>
              <a:rPr lang="en-US" sz="2400" dirty="0" smtClean="0"/>
              <a:t>As RAM and ROM are increasing we can see an increase in price</a:t>
            </a:r>
            <a:endParaRPr 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202" y="3742645"/>
            <a:ext cx="42195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Linear Segmented Colour map of Mobile Price vs. Front Camera Pixel in terms of RAM(GB)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022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higher RAM values are red in color and the lower RAM are in yellow</a:t>
            </a:r>
          </a:p>
          <a:p>
            <a:r>
              <a:rPr lang="en-US" sz="2400" dirty="0" smtClean="0"/>
              <a:t>The phones with less front camera pixel are having less RAM. And they are of less price. </a:t>
            </a:r>
          </a:p>
          <a:p>
            <a:r>
              <a:rPr lang="en-US" sz="2400" dirty="0" smtClean="0"/>
              <a:t>The phones with higher front camera pixel are having higher RAM. And they are more costly</a:t>
            </a:r>
            <a:endParaRPr 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1623" y="3879260"/>
            <a:ext cx="47053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578" y="0"/>
            <a:ext cx="10515600" cy="993412"/>
          </a:xfrm>
        </p:spPr>
        <p:txBody>
          <a:bodyPr>
            <a:normAutofit/>
          </a:bodyPr>
          <a:lstStyle/>
          <a:p>
            <a:pPr algn="ctr"/>
            <a:r>
              <a:rPr lang="en-IN" sz="3200" u="sng" dirty="0" smtClean="0"/>
              <a:t>Box plot of RAM, ROM and Expandable Memory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7" y="1267098"/>
            <a:ext cx="5342709" cy="5079683"/>
          </a:xfrm>
        </p:spPr>
        <p:txBody>
          <a:bodyPr>
            <a:normAutofit fontScale="85000" lnSpcReduction="20000"/>
          </a:bodyPr>
          <a:lstStyle/>
          <a:p>
            <a:r>
              <a:rPr lang="en-US" sz="3100" dirty="0" smtClean="0"/>
              <a:t>The ROM data  points are well spread across different Memory GB, while RAM is has values between 2 to 12 GB</a:t>
            </a:r>
          </a:p>
          <a:p>
            <a:r>
              <a:rPr lang="en-US" sz="3100" dirty="0" smtClean="0"/>
              <a:t>The Expandable Memory data points are even more well spread than ROM</a:t>
            </a:r>
          </a:p>
          <a:p>
            <a:r>
              <a:rPr lang="en-US" sz="3100" dirty="0" smtClean="0"/>
              <a:t>So the order of variance is Expandable_Memory &gt; ROM in GB &gt;RAM in GB</a:t>
            </a:r>
          </a:p>
          <a:p>
            <a:r>
              <a:rPr lang="en-US" sz="3100" dirty="0" smtClean="0"/>
              <a:t>This shows that the median of ROM is around 64GB, and median of RAM is 4GB</a:t>
            </a:r>
          </a:p>
          <a:p>
            <a:r>
              <a:rPr lang="en-US" sz="3100" dirty="0" smtClean="0"/>
              <a:t>The ROM data points are spread between 16 to 128 GB, with outliers at 256 GB</a:t>
            </a:r>
          </a:p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7350" y="1330643"/>
            <a:ext cx="56959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8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Sub plots of RAM and ROM of different Price labels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90940"/>
            <a:ext cx="6113417" cy="475805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RAM and ROM values are increasing with the increase in price.</a:t>
            </a:r>
          </a:p>
          <a:p>
            <a:r>
              <a:rPr lang="en-US" sz="2400" dirty="0" smtClean="0"/>
              <a:t>The values of ROM of high price phones is around 125. And the spread is also very small.</a:t>
            </a:r>
          </a:p>
          <a:p>
            <a:r>
              <a:rPr lang="en-US" sz="2400" dirty="0" smtClean="0"/>
              <a:t>For medium and high price, the median and maximum coincide for a particular RAM value.  </a:t>
            </a:r>
          </a:p>
          <a:p>
            <a:r>
              <a:rPr lang="en-US" sz="2400" dirty="0" smtClean="0"/>
              <a:t>For all price labels, the median and maximum coincide for a particular ROM value.</a:t>
            </a:r>
            <a:endParaRPr 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5525" y="1637348"/>
            <a:ext cx="608647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 smtClean="0"/>
              <a:t>About Me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Background: B-Tech in Biotechnology and Biochemical </a:t>
            </a:r>
            <a:r>
              <a:rPr lang="en-IN" sz="2400" dirty="0" smtClean="0"/>
              <a:t>Engineering.</a:t>
            </a:r>
            <a:endParaRPr lang="en-IN" sz="2400" dirty="0" smtClean="0"/>
          </a:p>
          <a:p>
            <a:r>
              <a:rPr lang="en-IN" sz="2400" dirty="0" smtClean="0"/>
              <a:t>I want to learn Data Science to help my career, in my Biotechnology Projects, and further things which greatly depend on Data </a:t>
            </a:r>
            <a:r>
              <a:rPr lang="en-IN" sz="2400" dirty="0" smtClean="0"/>
              <a:t>Science.</a:t>
            </a:r>
            <a:endParaRPr lang="en-IN" sz="2400" dirty="0" smtClean="0"/>
          </a:p>
          <a:p>
            <a:r>
              <a:rPr lang="en-IN" sz="2400" dirty="0" smtClean="0"/>
              <a:t>No previous work </a:t>
            </a:r>
            <a:r>
              <a:rPr lang="en-IN" sz="2400" dirty="0" smtClean="0"/>
              <a:t>experience.</a:t>
            </a:r>
            <a:endParaRPr lang="en-IN" sz="2400" dirty="0" smtClean="0"/>
          </a:p>
          <a:p>
            <a:r>
              <a:rPr lang="en-IN" sz="2400" dirty="0" smtClean="0"/>
              <a:t>As far as now, the teaching was at my pace. So I was able to grasp the concepts.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 smtClean="0"/>
              <a:t>Heat map of Mobile Features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4" y="1851751"/>
            <a:ext cx="4924697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Price is depends on (or positively related to) RAM, ROM, Front Camera </a:t>
            </a:r>
            <a:r>
              <a:rPr lang="en-US" sz="2400" dirty="0" smtClean="0"/>
              <a:t>pixel.</a:t>
            </a:r>
            <a:endParaRPr lang="en-US" sz="2400" dirty="0" smtClean="0"/>
          </a:p>
          <a:p>
            <a:r>
              <a:rPr lang="en-US" sz="2400" dirty="0" smtClean="0"/>
              <a:t>Front camera pixel is positively related to RAM and </a:t>
            </a:r>
            <a:r>
              <a:rPr lang="en-US" sz="2400" dirty="0" smtClean="0"/>
              <a:t>ROM.</a:t>
            </a:r>
            <a:endParaRPr lang="en-US" sz="2400" dirty="0" smtClean="0"/>
          </a:p>
          <a:p>
            <a:r>
              <a:rPr lang="en-US" sz="2400" dirty="0" smtClean="0"/>
              <a:t>RAM and ROM are positively related to each </a:t>
            </a:r>
            <a:r>
              <a:rPr lang="en-US" sz="2400" dirty="0" smtClean="0"/>
              <a:t>other.</a:t>
            </a:r>
            <a:endParaRPr lang="en-US" sz="2400" dirty="0" smtClean="0"/>
          </a:p>
          <a:p>
            <a:r>
              <a:rPr lang="en-US" sz="2400" dirty="0" smtClean="0"/>
              <a:t>The Display is positively correlated with Battery and </a:t>
            </a:r>
            <a:r>
              <a:rPr lang="en-US" sz="2400" dirty="0" smtClean="0"/>
              <a:t>Rating.</a:t>
            </a:r>
            <a:endParaRPr lang="en-US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8892" y="1400856"/>
            <a:ext cx="64674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70" y="1"/>
            <a:ext cx="11038114" cy="679268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Pair plot of mobile features, based on price labels </a:t>
            </a:r>
            <a:endParaRPr lang="en-US" sz="3600" u="sng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857" y="3707378"/>
            <a:ext cx="6131645" cy="315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6463" y="3046776"/>
            <a:ext cx="9048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7464" y="638584"/>
            <a:ext cx="5969725" cy="293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3" y="274321"/>
            <a:ext cx="10515600" cy="483325"/>
          </a:xfrm>
        </p:spPr>
        <p:txBody>
          <a:bodyPr>
            <a:noAutofit/>
          </a:bodyPr>
          <a:lstStyle/>
          <a:p>
            <a:pPr algn="ctr"/>
            <a:r>
              <a:rPr lang="en-IN" sz="3600" u="sng" dirty="0" smtClean="0"/>
              <a:t>Pair plot of mobile features</a:t>
            </a:r>
            <a:endParaRPr lang="en-US" sz="3600" u="sng" dirty="0"/>
          </a:p>
        </p:txBody>
      </p:sp>
      <p:sp>
        <p:nvSpPr>
          <p:cNvPr id="58370" name="AutoShape 2" descr="data:image/png;base64,iVBORw0KGgoAAAANSUhEUgAABNcAAATXCAYAAADN65MkAAAAOXRFWHRTb2Z0d2FyZQBNYXRwbG90bGliIHZlcnNpb24zLjMuMiwgaHR0cHM6Ly9tYXRwbG90bGliLm9yZy8vihELAAAACXBIWXMAAAsTAAALEwEAmpwYAAEAAElEQVR4nOzdeXzU1b0//teZfTLJTPZMEgghEkSzgIpY11qoLVo2rXWpdW9tb2uh1+7+FISqX7vZ6q29V1v32qpVC+ittopV6xUXXAgJKiCbQCaBECbJJLOf3x+ZGTKZzyeZSWZNXs/HIw/IJ5/5zJnPnG3OnHPeQkoJIiIiIiIiIiIiSpwm0wkgIiIiIiIiIiLKVRxcIyIiIiIiIiIiGiMOrhEREREREREREY0RB9eIiIiIiIiIiIjGiINrREREREREREREY8TBNSIiIiIiIiIiojGadINrCxculAD4w59M/YyKeZQ/Gf4ZEfMnfzL8MyrmUf5k+GdUzKP8yfDPiJg/+ZPhn1Exj/Inwz+qJt3g2qFDhzKdBKIRMY9SNmP+pGzHPErZjnmUshnzJ2U75lHKVpNucI2IiIiIiIiIiChZOLhGREREREREREQ0RrpUXlwIsRtAL4AAAL+Ucq4QohjAEwBqAewGcJGUsjt0/k8BXBs6f7mU8h+h4ycBeAiAGcDfAayQUkohhBHAIwBOAtAF4GIp5e5UviYiolTw+4Noa3ei3elGpc2MhkordDp+/0HxYx6i8WD+IUotljGaLJjXcw/fs+RI6eBayOeklEMXRv8EwAYp5R1CiJ+Efv+xEOJ4AJcAaABQBeAlIcRMKWUAwH8DuA7AmxgcXFsI4HkMDsR1SylnCCEuAfBzABen4TURESWN3x/E2s37cdPaVrh9QZj0Gty6rBHLZlezYaO4MA/ReDD/EKUWyxhNFszruYfvWfJk4m4tBfBw6P8PA1g25PjjUkqPlHIXgB0A5gkhKgFYpZQbpZQSgzPVlilc6ykAC4QQIvUvgYgoedranZEGDQDcviBuWtuKtnZnhlNGuYJ5iMaD+YcotVjGaLJgXs89fM+SJ9WDaxLAP4UQ7wohrgsdq5BStgNA6N/y0PFqAJ8Oeey+0LHq0P+HH496jJTSD8AJoGR4IoQQ1wkhNgkhNh08eDApL4womZhHJ7d2pzvSoIW5fUE4nO4MpSga82f2y/Y8lGrMo+Mz2fNPOjCPTm7ZXsaYPylZUpXXmUdTJ9vrp1yS6sG106WUJwI4F8B3hBBnjXCu0owzOcLxkR4TfUDK+6SUc6WUc8vKykZLc0pc/8Mbcf7V10f9XP/DGzOSFso+2ZBHKXMqbWaY9NHVsUmvgd1mylCKojF/Zr9sz0OpppZHb7nlFggh8Morr8R9rbPPPhvDJ8G/8sorEELglltuSVKK02u0+5Dq/JPr9y8ZWI9ObtleRzN/UrKkKq8zj6ZOttdPuSSlg2tSygOhfzsB/A3APAAdoaWeCP3bGTp9H4CpQx4+BcCB0PEpCsejHiOE0AGwATicitcyXvsP9cB46mVRP/sP9WQ6WUSUBRoqrbh1WWOkYQvvddBQactwyihX5EIeEkJACAGNRoNPPvlE9bzPfe5zkXMfeuih9CUww2prayOvO3yfCgsLcdppp+Gee+6B3+9P2XMnmn92794dlVYhBHQ6HSoqKvClL30Jzz//fErSOZbBUqJskAt1NFEyMK/nHr5nyZOygAZCCAsAjZSyN/T/LwBYA2A9gCsB3BH6d13oIesB/FkIcScGAxrUA3hbShkQQvQKIT4D4C0AVwD4ryGPuRLARgAXAng5tC8bEVHO0Ok0WDa7GvXl+XA43bDbTGiotHETUYpbruQhnU4Hv9+P+++/H7fffnvM37dv345XX301cl4mPPLII+jv78/IcwPAihUrUFhYiEAggF27duGZZ57Bxo0bsWHDBjzzzDNjuub111+PSy65BDU1NYp/H2v+sdls+N73vgcAcLvd2Lx5M/7+97/j73//O+666y4sX758TOklmmhypY4mGi/m9dzD9yx5UhkttALA30JLK3QA/iylfEEI8Q6AJ4UQ1wLYC+ArACClbBNCPAlgKwA/gO+EIoUCwH8AeAiAGYNRQsNfid4P4FEhxA4Mzli7JIWvh4goZXQ6DWZPLcLsqaOfS6QkF/JQRUUFKisr8eCDD2LNmjXQ6aK7IX/84x8hpcSiRYuwdu3ajKRRbQAqXb73ve+htrY28ntbWxtOPvlk/O1vf8Orr76Kz372swlfs7S0FKWlpSOeM5b8U1hYGLPU88EHH8Q111yDG2+8EV//+teRl5eXcHqJJqJcqKOJkoF5PffwPUuOlA1HSil3Silnh34apJS3hY53SSkXSCnrQ/8eHvKY26SUx0gpj5VSPj/k+CYpZWPob9eHZ6dJKd1Syq9IKWdIKedJKXem6vUQERHR+H3jG9+Aw+HAc889F3Xc5/Ph4YcfxmmnnYaGhgbVxwsh6oUQjwgh9gshvEKIA6Hf60d63ocffhgnnHACzGYzysvLcc0118DhcMScp7Tn2kgOHz6Mn/70pzjuuONgNpths9mwYMEC/POf/4z7GiNpaGjA2WefDQB4++23AQD/+te/cN111+H444+H1WqF2WxGY2MjVq9eDbc7dgNiteWUQgicffbZcDgc+PrXv47q6mpotdpxLce96qqrYLFY4HK50NbWNur527dvxxVXXIHq6moYDAZUVVXhiiuuwPbt26POq62txerVqwFELx0e+l51dHTgBz/4AY499lhYLBYUFhbi2GOPxVVXXYWdO9lFJCIiotRJ5cw1IiIioiiXXnopbrjhBvzxj3/EsmXLIsfXr1+Pjo4O3HHHHdixY4fiY4UQJwN4CUABBreG2ApgFoDLACwVQiw46aSTYh73m9/8Bv/85z9x8cUXY+HChXj99dfx4IMP4pVXXsFbb72FsW6OvGfPHpx99tnYvXs3zjzzTCxcuBAulwvPPfccFi5ciHvvvRff+MY3xnTtocI7XoQHkn7+85/jo48+wmmnnYYvfelLcLvd+L//+z/ccssteOWVV/DSSy9Bq9XGde3Dhw/jM5/5DPLz83HBBRdAo9GgoqJi3Gkeml4177zzDj7/+c+jt7cXS5YswfHHH4+PPvoIjz32GNatW4cNGzZg7ty5AAZn9K1duxavvvoqrrzyyqjZfQDQ39+P008/HZ988gnOOeccLF68GFJK7NmzB+vWrcOFF16Iurq6pLwuIiIiouE4uEZERERpU1BQgEsuuQQPPfQQ9u3bhylTBmMW/eEPf4DVasVFF12kuB9baIDpEQBWAF+TUj4W/psQ4mIAjwP4k9LWq88//zzeeustnHDCCZFj//mf/4nf/va3+MlPfoL7779/TK/lyiuvxJ49e/CXv/wFl1xydGeKI0eO4Oyzz8by5cuxZMmScQ1WtbW14dVXXwUAnHLKKQCA3//+95g+fXrM4NXNN9+MW2+9FU899RQuvvjiuK6/ZcsWXH755XjggQdilumOxYMPPgiXywWLxTLiDEQpJa644gr09PTgT3/6Ey677LLI35544glccskl+NrXvoatW7dCo9Hge9/7Ho4cOYJXX30VV111VWQ2X9iGDRvwySef4Hvf+x5+85vfRP3N6/XC4/GM+7URERERqeEudURERJRW3/jGNxAIBPDAAw8AGJwB9uKLL+Kyyy5T3aPrjTfeAAZnqW0cOrAGAFLKJwC8DuDYvr6+mMdefvnlUQNrwOBSSZvNhj//+c9jGnjZvHkzXn31VXz5y1+OGlgDBvciCy/RfPrppxO67m9/+1vccsstuPnmm/G1r30NJ598MgYGBnD++efjzDPPBADU1dUpzgoLBxf4xz/+EffzGQwG/OpXvxrTwNqRI0dwyy234JZbbsFPfvITnHfeebj22msBALfffjvMZrPqY9944w189NFHOPXUU6MG1gDg4osvxhlnnIGPP/4Yr7/+ekJpUnpOg8GAgoKChK5DRERElAjOXCMiIqK0OuWUU9DU1IQHHngAN910E/74xz8iGAyOuITyvffeC//3ZZVTXgZwhlKkT6UgADabDXPmzMGrr76KDz/8EHPmzEnoNWzcuBEA4HQ6Yzb1B4CDBw8CAD788MOErnvXXXcBGFxSmZ+fj+bmZnzta1/Dt771rcg5LpcLd911F/72t79h27Zt6O3txdAZe/v374/7+Wpra1FeXp5QGsOcTmdkHzStVovi4mKce+65uP7663HeeeeN+Njw+zl//nzFv8+fPx+vv/463n//fZx11lmjpuWzn/0sqqurcccdd+C9997Deeedh9NPPx1z5syJe4ksERER0VhxcI2IiIjS7hvf+AaWL1+OF154AQ8++CBOOumkmNllQzmdzvB/21VOaQeAQCAQ8we1ZZl2u334tePW1dUFAHjxxRfx4osvqp6nNJNuJLt27YrZT2won8+H+fPn4+2330ZjYyMuvvhilJWVQa/XAwBWr16d0Ey88D0Yi2nTpmH37t1jemz4nldWVir+PXz8yJEjcV3ParXizTffxKpVq7B+/frI7L3S0lJ8+9vfxk033RS5R0RERETJxsE1IiIiSrvLL78cP/7xj/HNb34T+/fvx8qVK0c832azhf+rNhpUCUBxllJHR4fiA8LRQodcO27hx9x1111Yvnx5wo8fq3Xr1uHtt9/GlVdeGRPVs729PTKTLF6JREZNpvD9U4rYCgy+lqHnxWPKlCm4//77IaXE1q1b8fLLL+Oee+7BmjVrEAwG8bOf/Wz8CSciIiJSwD3XiIiIKO0KCwtx4YUXYt++fbBYLLj00ktHPH/IrLazVU45G4Dinm3hgABDOZ1OfPDBBzCZTDjuuOPiT3jIZz7zGQDAv//974QfOx7hSKpf/vKXY/6m9DqzVfj9fOWVVxT/Hj5+4oknRo6FB06VZicOJYRAQ0MDvvvd70ZmFa5du3Z8CSYiIiIaAQfXiIiIKCNuvfVW/O1vf8M//vGPUTecP/300wHgYwBnCCEuHPq30O9nAdiWn58f89hHH30U77//ftSxW265BU6nE5deeimMRmPCaZ87dy7OPPNMPPPMM5HADMNt2bIFnZ2dCV97JOElo8MHpXbu3Ikf//jHSX2uVDr99NNx7LHH4vXXX8dTTz0V9bennnoKr732GmbOnIkzzjgjcrykpAQAsHfv3pjrtba2Ki5RDc9aVAuUQURERJQMXBZKREREGVFTU4Oampq4zg0tX7wSwIsAnhBCrAPwEYBjASwD0AvgCiHEm8Mfe+655+L000/HRRddhMrKSrz++ut4/fXXUVtbizvuuGPM6f/zn/+M+fPn49prr8Xdd9+NU045BYWFhdi3bx9aWlrQ2tqKjRs3jjlggJLFixdjxowZuPPOO7FlyxaccMIJ2Lt3L5577jl86UtfUhx4ykZCCDz88MM455xzcPHFF2Pp0qWYNWsWPv74Y6xduxYFBQV45JFHoNEc/R74c5/7HDQaDX7605+itbUVRUVFAICbbroJL730Em644QacdtppmDVrFsrLy7Fv3z6sW7cOGo0GP/zhDzP1UomIiGgS4Mw1IiIiyglSyrcAnAzgzwBOBfBDAKcB+AuAk0N/j/Gf//mf+P3vf48PPvgAv/3tb/HRRx/hqquuwhtvvDGuga8pU6bg3XffxW233QatVovHHnsMd999N9544w3U1NTg3nvvRVNT05ivr8RiseDll1/GV7/6VbS1teHuu+9GS0sLbr75ZvzpT39K6nOl2imnnIJ33nkHX/3qV7Fx40b88pe/xBtvvIFLL70U77zzDk455ZSo84877jg8/PDDsNvt+P3vf4+bb74ZN998MwDgi1/8Ir73ve/B7XZj3bp1+PWvf43XXnsN55xzDv7973/jwgsvVEoCERERUVKIoaHbJ4O5c+fKTZs2pf15z7/6ehhPvSzqmGfjY/jbg79Le1ooo0bdOTpTeZQoZMQ8yvxJGcY6lLId8yhlO7bzlM1Yh1K2U82jnLlGREREREREREQ0RhxcIyIiIiIiIiIiGiMOrhEREREREREREY0RB9eIiIiIiIiIiIjGiINrREREREREREREY8TBNSIiIiIiIiIiojHi4BoREREREREREdEYcXCNiIiIiIiIiIhojDi4RkRERERERERENEYcXCMiIiIiIiIiIhqjlA+uCSG0Qoj3hRDPhX4vFkK8KITYHvq3aMi5PxVC7BBCfCyE+OKQ4ycJIbaE/na3EEKEjhuFEE+Ejr8lhKhN9eshIiIiIiIiIiIKS8fMtRUAPhzy+08AbJBS1gPYEPodQojjAVwCoAHAQgC/F0JoQ4/5bwDXAagP/SwMHb8WQLeUcgaA3wD4eWpfChERERERERER0VEpHVwTQkwB8CUAfxxyeCmAh0P/fxjAsiHHH5dSeqSUuwDsADBPCFEJwCql3CillAAeGfaY8LWeArAgPKuNiIiIiIiIiIgo1VI9c+23AH4EIDjkWIWUsh0AQv+Wh45XA/h0yHn7QseqQ/8ffjzqMVJKPwAngJKkvgIiIiIiIiIiIiIVKRtcE0IsAtAppXw33ocoHJMjHB/pMcPTcp0QYpMQYtPBgwfjTA5R+jCPUjZj/qRsxzxK2Y55lLIZ8ydlO+ZRygWpnLl2OoAlQojdAB4HMF8I8ScAHaGlngj92xk6fx+AqUMePwXAgdDxKQrHox4jhNABsAE4PDwhUsr7pJRzpZRzy8rKkvPqiJKIeZSyGfMnZTvmUcp2zKOUzZg/Kdsxj1IuSNngmpTyp1LKKVLKWgwGKnhZSvk1AOsBXBk67UoA60L/Xw/gklAE0OkYDFzwdmjpaK8Q4jOh/dSuGPaY8LUuDD1HzMw1IiIiIiIiIiKiVNBl4DnvAPCkEOJaAHsBfAUApJRtQognAWwF4AfwHSllIPSY/wDwEAAzgOdDPwBwP4BHhRA7MDhj7ZJ0vQgiIiIiIiIiIqK0DK5JKV8B8Ero/10AFqicdxuA2xSObwLQqHDcjdDgHBERERERERERUbqlOlooERERERERERHRhMXBNSIiIiIiIiIiojHKxJ5rFLKlZTPOv/r6mOPVpVb87pe3ZyBFRERERERERESUCA6uZZBXamE89bKY4/s3PpaB1BARERERERERUaI4uEZElAW83gBaDjjh6HGj0mpCU5UNBoM208miHMI8ROPB/EO5jnmYKL1Y5ihREz3PcHAtya7/4Y3Yf6gn5njbhx/jxFMzkCAiynpebwBrWw5g5bpWuH1BmPQarFnaiGXNVROqwaHUYR6i8WD+oVzHPEyUXixzlKjJkGcY0CDJ9h/qgfHUy2J+3F5fppNGRFmq5YAz0tAAgNsXxMp1rWg54MxwyihXMA/ReDD/UK5jHiZKL5Y5StRkyDMcXCMiyjBHjzvS0IS5fUF09LgzlCLKNcxDNB7MP5TrmIeJ0otljhI1GfIMB9eIiDKs0mqCSR9dHZv0GlRYTRlKEeUa5iEaD+YfynXMw0TpxTJHiZoMeYaDa0REGdZUZcOapY2RBie8B0FzlS3DKaNcwTxE48H8Q7mOeZgovVjmKFGTIc8woAERUYYZDFosa65CXakFHT1uVFhNaJ5g0XMotZiHaDyYfyjXMQ8TpRfLHCVqMuQZDq4REWUBg0GLubXFmU4G5TDmIRoP5h/KdczDROnFMkeJmuh5hstCiYiIiIiIiIiIxogz14iIUsDrDaDlgBOOHjcqrSY0TbBpz5R9mOeIUotlLLN4/4kyi2WQJrrx5nEOrhERJZnXG8DalgNYua4Vbl8wsmHnsuYqdkIoJZjniFKLZSyzeP+JMotlkCa6ZORxLgslIkqylgPOSMUMAG5fECvXtaLlgDPDKaOJinmOKLVYxjKL958os1gGaaJLRh7n4BoRUZI5etyRijnM7Quio8edoRTRRMc8R5RaLGOZxftPlFksgzTRJSOPc3CNiCjJKq0mmPTR1atJr0GF1ZShFNFExzxHlFosY5nF+0+UWSyDNNElI49zcI2IKMmaqmxYs7QxUkGH1+w3V9kynDKaqJjniFKLZSyzeP+JMotlkCa6ZORxBjQgIkoyg0GLZc1VqCu1oKPHjQqrCc2MqEQpxDxHlFosY5nF+0+UWSyDNNElI49zcI2IKAUMBi3m1hZnOhk0iTDPEaUWy1hm8f4TZRbLIE10483jKVsWKoQwCSHeFkJsFkK0CSFWh44XCyFeFEJsD/1bNOQxPxVC7BBCfCyE+OKQ4ycJIbaE/na3EEKEjhuFEE+Ejr8lhKhN1eshIiIiIiIiIiIaLpUz1zwA5ksp+4QQegCvCyGeB3ABgA1SyjuEED8B8BMAPxZCHA/gEgANAKoAvCSEmCmlDAD4bwDXAXgTwN8BLATwPIBrAXRLKWcIIS4B8HMAF6fwNRERxWVgwIctjh509HhQYTWiyW6F2azPaJqCQYndXa7IVOfaEgs0GpHRNE0W6bj3fn8Qbe1OtDvdqLSZ0VBphU6XO1urer0BtBxwwtHjRqXVhCYuN0kr3v/R8R7FLxV1XqJ1HN8voqOSUSazsW+bCenqT7MOS7/x9qVTNrgmpZQA+kK/6kM/EsBSAGeHjj8M4BUAPw4df1xK6QGwSwixA8A8IcRuAFYp5UYAEEI8AmAZBgfXlgK4JXStpwD8TgghQs9NRJQRAwM+PNvqwMr1rXD7goMbYi5pxOJGe8Y6IcGgxAttDtzw5AeRNN150RwsbLBzgC3F0nHv/f4g1m7ej5vWHs1zty5rxLLZ1TkxwOb1BrC25QBWrhtSZpY2YllzFTuSacD7Pzreo/ilos5LtI7j+0V0VDLKZDb2bTMhXf1p1mHpl4y+dEp73EIIrRDiAwCdAF6UUr4FoEJK2Q4AoX/LQ6dXA/h0yMP3hY5Vh/4//HjUY6SUfgBOACUpeTFERHHa4uiJdD4AwO0LYuX6Vmxx9GQsTbu7XJGOQDhNNzz5AXZ3uTKWpskiHfe+rd0Z6QyEn+Omta1oa3cm7TlSqeWAM9KBBEJlZl0rWg7kRvpzHe//6HiP4peKOi/ROo7vF9FRySiT2di3zYR09adZh6VfMvrSKR1ck1IGpJRzAEzB4Cy0xhFOVxrqlSMcH+kx0RcW4johxCYhxKaDBw+Okmqi9GMenVg6ejyRijnM7Quio8eToRQBHT1uxTR19rpHfSzz5/iM597Hq92p/BwOZ/KeI5UcKveooye+9DOPjs947/9kwDwav1TUeYnWcczTiZlM+XMySkaZzHTfNlvyaDr6dADrsExIRl86LWtFpJRHMLj8cyGADiFEJQCE/u0MnbYPwNQhD5sC4EDo+BSF41GPEULoANgAHFZ4/vuklHOllHPLysqS86KIkoh5dGKpsBph0kdXrya9BhVWY4ZSBFRYTYppKi8wjfpY5s/xGc+9j1elzaz4HHZb8p4jlSpV7lGFNb70M4+Oz3jv/2TAPBq/VNR5idZxzNOJmUz5czJKRpnMdN82W/JoOvp0AOuwTEhGXzqV0ULLhBCFof+bAXwewEcA1gO4MnTalQDWhf6/HsAloQig0wHUA3g7tHS0VwjxmVCU0CuGPSZ8rQsBvMz91ogo05rsVqxZ0hipoMP7UjTZrRlLU22JBXdeNCcqTXdeNAe1JZaMpWmySMe9b6i04tZl0Xnu1mWNaKi0Je05UqmpyoY1S4eVmaWNaK7KjfTnOt7/0fEexS8VdV6idRzfL6KjklEms7Fvmwnp6k+zDku/ZPSlUxkttBLAw0IILQYH8Z6UUj4nhNgI4EkhxLUA9gL4CgBIKduEEE8C2ArAD+A7oUihAPAfAB4CYMZgIIPnQ8fvB/BoKPjBYQxGGyUiyiizWY/FjXbUlubFHVEp1ZEeNRqBhQ12zFp+Jjp73SgvYLTQdEnHvdfpNFjUUIlpxXlw9HhgtxrRVGnLiWAGAGAwaLGsuQp1pZZI9K1mRsVKG97/0RkMWixusKO2JLpe5z2KlYo6T6fTYElTFWpLLFGR85TquGBQYp9zAFNsZjx6zTwcGfChKM/APE2TVjLKpNmsx5cay1FbOi9SBzbY8ydVMAMgff1pg0GLJY2VmF4S3a9jHZY6ibQzqteI5yQhxEwA/43BYASNQohmAEuklLeqPUZK2QLgBIXjXQAWqDzmNgC3KRzfBCBmvzYppRuhwTkiomxiNusxb3p88VXSFelRoxGoK8tHXVl+0q5J8Un1vff7g3iurT1no4UCgx3JubXFmU7GpKXTaVBsMcAXCKLYYsiZfJMufn8Q/7vVkdNlLJ2SXecFgxIvfdw5aoQ+pUh+t5/fhPryfL5PNKmNt0z6/UE8v7VzxDowGJTY3eWKfEkzUb/ETUd/OhiUeHn7wZRHJU23bM4j8bYzI4m3lfkDgJ8C8AGRgTPOEiMiSoK2AyrRaRgRiOLEPETjER6QOO/uf+PSP7yF8+7+N15ocyAY5E4bYbkekTfXxRuhT+m8G/+2Bc+8v595mmgcRqsD2Y4kV7qikqZTtueRZNzzeAfX8qSUbw875o/7WYiISNV+54BidJr9zgHVx3i9AWzafRjPtRzAu7sPw+sNqJ5LE99Y8hBR2ETsxCdbrkfkzXXxRuhTOy8owTxNNA6j1YFsR5IrXVFJ0ynb80gy7nm8g2uHhBDHAJAAIIS4EEB73M9CRESqSvOVIzCVWpQjMHm9AaxtOYCv3f8Wrv/z+7js/rewtuUAB9gmsRKVPFSikoeIhnIc4cDRaHI9Im+uizdCn9p5UjJPE42HXaUODEevnIiDQZmk9tkgl/t12Z5HkhEJNt7Bte8AuBfALCHEfgDfw2CQASIiGqcKqxGrFjdERadZtbgBFTblBrTlgBMr10VPzV+5rhUtXAI4aZl1GsU8ZNZzjyEanV4nFDuUem127IOSDXI9Im+uizdCn9J5y+fX45n39jFPE42DVkCxn6EN7UWVjIEJOsrl8WPFgvqo+71iQT1cntxdPJjteSQZkWDjCmggpdwJ4PNCCAsAjZSydywJJiKaLNxuP7a0O6Mi/JhMylXu1CILqgpd+NWFs+Hy+mEx6FBg1mJqkXJl7lD55qejJzu++aH0c/R6oIWMykP9Hh86ej2ZThrlgO4BH5bPr8fdL2+PbOK7fH49jgz4Mp20rKHTabBsdjXqy/PhcLpht5nQkEMReXPdaBH6hm6SfXxlAf54xVw4nG7s7e7Ho2/uQXe/d8Lnaa83gJYDzqgod4wsSMmy53A//vLWHvziwtkY8PphNujwx9c+wTc/ewyaphSitsSCX39lDr7/16Obwf/6K4kNTNBR+44M4JGNe3DtGXUQApASeGTjHtQU52FOTVGmkzcm2Z5HkhEJNt5oobcD+IWU8kjo9yIA35dS3jSWhBMRTWRutx/rt7Rj5fqjEZXWLGnEkqZKxQE2jUbgzBnl2N3liqsyrwx98zN0gG3o1HyafIrzDLjtf7diUXN1pBP2XMt+/PorczKdNMoBxXkGPLFpb1Qn/olNe5l/htHpNJg9tQizp2Y6JZOTWoQ+pQihD189D//1r+1Y1FyNL580ZcLn6fB2EeFZ7Sa9BmuWNmJZcxUH2CgpKq0mbOvsw/K/vB85NrTv6fcHEZBBXHdWHYIS0AggIIPw+4PMg2NQaTWhu9+Le/61I3Is1/v6uZBHxhsJNq7BNQDnSilvDP8ipewWQpwHgINrRETDbGl3RgbWgNCyzfWtmF6ah5Onlyg+JpHKvKnKhjVLG2M60c1VXJ40WZn1Gnz77BlYtb4tkidWL+GyUIoP8w/lMqVNsu9/fQe+c3Z99JdcE7idVNsuoq7Ugrm1xRlOHU0EZVYDVi9piGknyq0GAIN58EdPtcR88Vt1rZl5cAxGu9+5aDLkkXgH17RCCKOU0gMAQggzgNzdTY+IKEFDl5xUWEeeWebo8ags21RfopfI9Q0GLZY1V6Gu1BI5v5nLPya1nYf68dYnh/DAVSfjUJ8HZflG/PWdvbAYdGioLsx08ijLMf9QLlPaJPufWw/hu/Nn4k/XnqLaTg5vd2uK8rC3uz+udjjbcLsISrX93W68sKUd915+Eo70+1CYp8dDr+/CtJI81BTno7vfG5n9DABPv7sP7U438+AY7e92K7bL4fudiyZDPRXv4NqfAGwQQjyIwYih1wB4OGWpIiLKIkpLTu68aA4WNtgVO952q1Fl2abydxKJXh8YHGCbKN/y0PhNKTKh3m7FNQ+9E8lDKxbUo7owd5cPUPow/1Auq1DZKsFi1KNpivKHUKV299Zljfivl7djT9dAXO1wNuF2EZRqFVYTNu46jH9tOxQ5ZtJrcPPiBvj9QfS6/bj/9Z1R+3Y+sWkv8+AY2a3K7XJFlmz+PxaToZ6Ka76/lPIXAG4DcByABgA/Cx2jFNjSshnnX319zM/1P7xx9AcTUdIpLTm54ckPsLvLpXh+U6UNa5ZER5Vbs6QRTSpR5RK9PtFwWo3AXRu2R+WhuzZsh5aR8SgOzD+Uy8YS4U2p3b1pbSsWNVdHfs+ldji8XURUv2MCL4Ol9BupnLW1O3Hj37ZElae7X96OVYsbmAfHqNftU2yXe925G5RlMtRT8c5cg5TyeQDPpzAtFOKVWhhPvSzm+P6Nj2UgNUTU0ePGzPJ8fP2sYzDg8SPPqMMfXvsEnb1uxT3STCYdFjfaUVuah44eDyqsRjTZrarRQpWWtISnSY91Q03KLn5/EG3tTrQ73ai0mdFQaU1qlEGHUzkPOZweNE9J2tPQBMX8Q7lMoxH4wnEVeOK6z0TVsSPNOFNrd41D6mW3L6jazmcbg0GLxQ121JZE9zu4XQQly0jlTK08SSmZB8dIbQmlo8eD5gylabwmQz014uCaEOJ1KeUZQoheDC4HjfwJgJRSWlOaOiKiLFBVaMKlp0zDj57aHJmavWpxAyptytOYg0GJ13d1Yct+J4IS2NHZC+eADwtmVSh29vMMOsVp0nkTqLGZzPz+INZu3o+b1h7dWPvWZY1YNrs6aQNsJRblpcglltzd+JbSp7RAOf+U5jP/DOX1BtBywAlHjxuVVhOauNdlVggGJf61rTPS5n7Y3oPOXrdqmwuot7u1pZao38tzZAmW3x/E/251pLSdocltpHKm1gfRCA38/iDz4BhMxH7dZKinRnwVUsozQv8WSCmtQ34KOLBGRJPFEZcPq59ti5qavfrZNhxxKU/N3n2oDzs6+3Dfazvxu5d34N7XdmJHZx92H+pTPN8bCGD5/PqoadLL59fDFwgqnk+5pa3dGelIAEeXH7W1O5P2HL5AAKsWNUTloVWLGuALBJL2HDRx+fxBrFgQXQetWMA6aCivN4C1LQfwtfvfwvV/fh+X3f8W1rYcgNfLMpZpiba5gHq76zjSH/l9tKWl2SQd7QxNbiOVsyAkbl50fEx5uuVZ5sGxmoj9uslQT426LFQIoQHQIqVsTEN6iIiyTrvq1Gw3Ziucf8DpxuPv7I2KmvT4O3vRVG1DXXlBzPklFiOe2HT0fCmBJzbtxcJGewpeDaVbu+qSOzdmT03Wswj8z2s7ovLQ/7y2A3dckKuLByidDrt8eGTjnqj888jGPVGzeCa7lgNOrFwX/aFg5bpW1JVaGFwmww443Yp7E6m1uYByu/vyRw785Nzj8T9fOzGupaXZJD3tDE1mI5WzqkIzvD5nVHl69M09aHe6mQfHTODp9/biFxfOxoDXjzyDDg+/sRPf/8KsTCdszCZDPTXq4JqUMiiE2CyEqJFS7k1HooiIskmlzaw4NduusizU4w/gm2fVwdHjQVACWgF886w6eFS+baotseDmRcejZd/gVHudBrh50fE58405jayqUDn/qC0rHosjAz7UlVgwb3oRul0+FFv02Lr/CHoGcnfjW0ofu82I7n4v7vnXjsgxk16DigLlCMeTkdr+Nx097gylaPJRW5bb6/Yrvje9Hr/qtYa3uzaTFpfMm4av3f9W3FG7s0mi/RSiRA0tZ5+bWYqrzpiObpcPep0GlflG1JZa8PN/vMc8mCT9Pj/OOb4yakua//z8TLh96vVatpsM9VS8i1srAbQJITYIIdaHf1KZMCKibNFQacWty6Kj29y6rBENKtE/S/ONcA74o6bOOwf8KLWof1D1+GTU+R6fVD2Xcku+Qau45C7fGHdMoVFNKzHjvOYqfPPRd/G9Jz7AdY++i/Oaq1BTYk7ac9DEZTPpsGrxsOUnixtQaE5eHs11lVZT5P6EmfQaVFgnzoeCbDbSstwKq1HxvSkfZXB4aLvb5w3ELFdKdrTQYFBi58E+bPzkEHYe7EMwmLx2PtF+ClGiwuXsczNLo/obVz7wNp7/sAP3/Gt7zFLr285vYh4cI6vJgN+8tC2qTvrNS9tQYMrdPddmllqwZsmwaKFLGjGzNPuDxsQr3l7T6pSmguKypWUzzr/6+qhj1aVW/O6Xt2coRUSTg0YjUJinx3Vn1SEoAY0ACvP0qt9m97r9qlPnlew65ML3//pB1Pnf/+sHmGU/E8eUT5wGZ7La3dWvuORulr1AdclSovo9Qdw8bMnazeta8di1pyTl+jSxOXo8+J9Xhy0rfnUHphU3oa4806nLDk1VNqxZ2hhZGmrSa7BmaSOaq/jBMR1GWpbbXGXDz5Y2RupAk16Dny1tRNMIH+qHt7tBCcXZb8mKFhoMSrzQ5sANT36QkplxOp0Gy2ZXo748Hw6nG3abCQ2VtgmzSThlXmPlYDmrtJnw9Uc2RZXFG/+2Bdd/bgYefTO6r1Oeb2AeHKOeAZ9inZTLKxK2dvbinle2R+WRe17ZjmPKLThp2sTYXmG0aKEmAN8CMAPAFgD3Sylzdy5ijvNKLYynXhZ1bP/GxzKUGqLJY3eXC9f/+f2Yacx/X36mYqc70SUqew67FM/fe9jFwbUJwGTQKC65MySxw9nZ61H+YNjnSdpz0MTV4/ZjT9dAVB4NH6dBBoMWy5qrUFdqQUePGxVWE5oZLTRtRlqWa6gtxtLmKkxP4L1RaneVlislK1ro7i5XZGAtnPYbnvwAs1T6EWOh02kwe2rRhNm7iLKLwaDF0uYqbPi4U7EslhcY0e50R9oRk16D046Zm4mkTggmg0axTjLqc3ewsrPHo9jX6OydOH3V0d6dhwHMxeDA2rkAfp3yFBERZZkOlU59Z6/yXjuJLlGxGHSK5+cZuCRrIjBqtbjhnJlR0+BvOGcmTLrkfSi3mpTzUEESl57SxJVvVM4/yVy6PBEYDFrMrS3Gl5qrMLe2mANraTTaslydToNiiyHyM9psmeHt7tPv7oupp5MZLTTRfgRRNtLpNChQ6W+UFRhT2s+ZbNLRd0y3ydBXHe2VHC+lbAIAIcT9AN5OfZKIiLJLRahTH+832seVF+DWZY2R/VvCe58cr7IEsMJqxIoF9ZGlpOE9uSqs3Ex8IigtMGBKkRm/unA2XB4/LCYdNGLweLLYbSbFPJTMoAk0cRVb9Ir5p8iiz3TSiAAMLstVWvrZXGUb05LL4e2uQSdQVmCM2v5BrxVo2XcE+44MRAVQGItE+xFE2SZcznoHPIrthUGniSo/ZQXGpPZzJpuSfENMnVRWYERJ/sj3VC3wSzaoUumrVk2gvupog2uRRb1SSr8Q2R8th4go2WpLLLjzojkxHXe1b7Q/OexCv8cf1SD2e/z45LALjdWFMefb802oLjRHnV9daIY9f+I0NpNZMAjs6eqP6UwcZ7cm9XkKzbrofQG5GT3FSWBwgHZo/rHbTHFHvSJKNZ1Oo7j3qU6nGdOSy5piC+or8iPXm1VRgB+EovKFmfSDgwV3b9gR2WNvWXPVmD6oJtqPIMo24XI2szwf15wxPbrPWmTGb178GJv2OCPnm/QaPPudMzKY4tzWM+DDT5/ZElMnPXndZ1QfEw78Mnxv0LHWW8k2tdiC6iJzTN6pKZ449eBoPe/ZQoie0P8FAHPodwFASilVPxkIIaYCeASAHUAQwH1SyruEEMUAngBQC2A3gIuklN2hx/wUwLUAAgCWSyn/ETp+EoCHAJgB/B3ACimlFEIYQ89xEoAuABdLKXcncgOIiEaj0QgsbLBj1vIz0dnrRnmBCbUlFtVvxLv7fbj9+Y9iGsQ/XKG890Srowe/fvFjLGquhhBAIAj8+sWPUVVoxtzaibHB52TW2etRDHBxYk0Rpidpr51PDrpw98uf4IITp0Ty0N0vf4LVS0w4JklBE2jiOtjnxW9f2hZVB/32pW342dJGHJfpxBFh8IP9d/+ivPfpSEsu1QbXNBqB+cdWoK40H529bvR7A4rXCAf0HBpAYSztcqL9CKJsEy5nZ84sx2+GtRe//udgH3bo4JrbF8SuLhfq7eyDjMUBp3K91u50o1llX8WRAr9kw+eJvd39kbwyNO80VtmStvdkpo04uCalHM8Qpx/A96WU7wkhCgC8K4R4EcBVADZIKe8QQvwEwE8A/FgIcTyASwA0AKgC8JIQYqaUMgDgvwFcB+BNDA6uLQTwPAYH4rqllDOEEJcA+DmAi8eRZiIiRRqNQF1ZflyVv9un3El3+wKK5zt63IobfHb0cC+WicDlVQ5w0e9N3mbxJr0G1YVGHGsvwIDHjzyjDtWFsXv/ESnp9wYU66B+r3KdRZRuagNoe7pcmF5qUVxyWZJnxDu7uuDo8cBuNaKp0gaT6ehHn6Ht+s6DfYrXkDL6+ZLRLg+9JlGuKM834sZzj0VlYR7u+Vdse6Ed1t0w6TXsg4xDpc2sWCfZR1hCOVLgl2zQofJ5J1lRmbNBynK8lLJdSvle6P+9AD4EUA1gKQYDJSD077LQ/5cCeFxK6ZFS7gKwA8A8IUQlAKuUcqOUUmJwptrQx4Sv9RSABYJrV4kow2qKzYobdtYUmxXPH22jZspt04otKvkhedPgK6wGXDS3Bj96ajN+/MwW/PCpzbhobg0qrNzvhEZntykHYbFz30fKEhUq7eT7nx5B24Fe/OLC5qiNv9csbcTOQ324/IG38d2/vI/LH3gb67e0w60SATe8bHPoNVYsqMcz7+2Ler6xtsvh/arOu/vfuPQPb+G8u/+NF9ocCAY50kbZb2DAh62OHgQksKOzV7EsHme3xpQfq4n7do7VMaUmrFnSGF2vLWnEMaXKnyWA7P88UZ6v3NcotUycvkZahpOFELUATgDwFoAKKWU7MDgAB6A8dFo1gE+HPGxf6Fh16P/Dj0c9RkrpB+AEUJKSF0FEFCeXJ6AY4cflUZ4F0lRlw5qljTEfDJqrbGlLM6XO9NLYD213XjQH00uTN7jmHAhg5fq26KUA69vgHODMIxpdMAjFOouf+ylbKA1+LZ9fj79u2ofv//UD7O8ewLVn1OH6+TNw7Rl1uOdf29HW3jOsTmzFlnan4vXDyzb/vvxMPH7dKXj2+jNQXWRGd7838nzjaZfV9oXb3eUa0/WI0mmLowfbO/tw14bteHLTPiyfXx9VFn/9lTnQaIDrzhosg9edVYfqIjOOT/LespPJVocLT27ag19cOBs//3ITfnHhbDy5aQ+2OtTrjGz/PDHgD2DFgvqYQVi3f+L0VVO+27EQIh/A0wC+J6XsGWFimdIf5AjHR3rM8DRch8FlpaipqRktyTllS8tmnH/19THHq0ut+N0vb89AimgsJnIezVapjKaz/4gbD/7fblx7Rh2EGFwC8uD/7UalzYwTp8WebzBocV5DGWpL5qGjx4MKqxHH2y1ZsfkowPw5XhqNwNkzSvDINUff30Z7QVL32uno8agsBfAk7TmyGfPo+CRaZ1HimEfHJzz4VXL1PPx7xyFICTz65h60OweXO7m8gZilRlOKTHj4mpPR7fKh2KLHg6/vGrFO9PuDOOzy4lCfF3qNBvNnRtfbTXbrmNvlsewLl07MnzSSjh4PgvLonl+Pvrkn0l7Mqy3CGTPKMODxoijPECkvDfb8pPZjJ1se7ejxoMCoh82sQzAoUWjWocCoH7EOMxi0+FJDedTniWS/D+Oxr3sAj2zcE9XXeGTjHtSVWhQDvuWilA6uCSH0GBxYe0xK+UzocIcQolJK2R5a8tkZOr4PwNDt+aYAOBA6PkXh+NDH7BNC6ADYABweng4p5X0A7gOAuXPnTqjvYb1SC+Opl8Uc37/xsQykhsZqIufRbJTqaDp2qxHd/d6ojv5IS6wGBnz4e+tBrFw/JD1LGrG40Q6zOfNT6pk/x2dgwIfnWjtS+v5Whpb1Dd+bo9I2cabaj4R5dHyqC02KdVZVYXYsJZkImEfHT6MRKCsw4o//3hlT1w3/ruILx5cCUuCbj74bqXdXL2nA9NI8xWsr9guWNOKlDw/gn1sPwaTX4NZljVg2uxo6XeILf8LLoYanO1uWQzF/0kiqC03Y390fycPtTjfu+ddgFN0Fs06B1xvA/7Z2xvRzljRVRu1zOB6TLY9OL83DwqbKuOswAHC7/Sl/H8bDbjMr9jWyZdlqMqRsWWho77P7AXwopbxzyJ/WA7gy9P8rAawbcvwSIYRRCDEdQD2At0NLR3uFEJ8JXfOKYY8JX+tCAC+H9mUjIlKlFk2n5YDycpFEWYxarFrcEDXtedXiBliMygN3Wxw9kYYwkp71rdji6FE8n3JLOt5fvVajmOf0w3cYJlIgAMWlGsw9lG2Ulof++itzUF+eH3XsmjNmxCyVX7W+DQPDZo+FKfYL1rfiss9Mj/x+09pWtKksKx3NZFgORROXRgg0VFsV87CAwJZ2p3I/Z4zlhQaDo61SqMPUgqMByPr3QSug2FfVTqCoyakcwjwdwOUAtgghPggduxHAHQCeFEJcC2AvgK8AgJSyTQjxJICtGIw0+p1QpFAA+A8ADwEwYzBK6POh4/cDeFQIsQODM9YuSeHrIaIJYizRdPz+INranWh3ulFpM6Oh0qr67fXewwPY1n4ED109Dwd73SgvMOGFLftRnKfH8VWFMed39HhQlGfABSdOQXjl/NPv7ht1+Uq86aHM6ujx4NTpxbjqjOlxL09K1N7DA/hnazvuvfwkdLt8KLLo8dDru5Bv1GH21KKkPQ8lTzaV4X1H3Hh7Z1ck/4Tz6JSiPJzAZaGURcLLQ2ctPxOdofa1tsQCrzeAR6+ZF4kMqt6uKrfzjh43zmuowIUn1+BQrwdlBUb89Z29ONLvi5zj9gXhcLoxe6riJUY0GZZD0cS178gApJRRedhi0EKvFTjgdKPAqMOtSxtQYDbgiMuLPKMOf3jtEzh6PNj86RH2UcfAMYa+oyPLtwjZc7hf8fOR1aRD05TCTCcvKVI2uCalfB3Ke6IBwAKVx9wG4DaF45sANCocdyM0OEdEFK9wNJ3hyzPUpiX7/UGs3bwfN609Os16pOUh00vN8PiL8cYnhxCUwI7OPsyZVoxpKhF+aorMuOLUabhrw/bI9VcsqMfUIuXzE00PZdaMsjwsO7Ea7+7pRlAC2kPAshOrcUyZ+tT+RFUXmjCvriRq+cCKBfWo5rK+rJRtZbi2xIwlJ0Tn0SUnVKNWJcIxUSZpNAJ1ZfmRvcr8/iCea2uPKk+Pf+MUxXZ1SqFynq4vz0MwWI43d3YhKIFPDvbh7FnlUUuwTHoN7Lax1amVk2A5FE1cU4vM6PcFInm40mbCVafV4lf/3BYpXzeeOws2M9DR60HAOYCrz5iOCpsBF9+3kX3UMagrVe47jrQs1G5VXn5ekSWRv48py4PLU4irHnw7aqlr3QivKdcwhxPRpJNoNJ22dicefzsUseeCJvzywtl4/O09qstDXJ4gDhxx477XduJ3L+/Ava/txIEjbvR7lJej+IIy8gEAGPyW6a4N2+FXCdXX1u6MfIgInz+e5SqUWgM+5fww/NvF8dAIKOahCTTTfkLJtjLsD0g4nNF51OF0q9ZBRNlEqTz5A8rtqi+gXO+6PEHsH1ZP7z/ihtc/WAbCA+ANlWOLumfQKS+HMupZSVP28/mDePD1T7B6yWAevuDEKfjNS9si5asozwCXN4DvPv4+7nxxW6QNGfAEMt6+ZSO/P4jNn3bjhdZ2bP70CPz+2HrJPYa+Y1OlDWuWDPt8s6QRTWOst5Kt16281LXXM3GWx2d+ZzsiojQzGLRY1lyFulILOnrcqLCa0DxCtNAetxfXnFGHYKg9EwK45ow69Lq9iuf3evyKnfp7Lz9J8fx2p/JylHAUNKXzlZa7jHW5CqV2iV6vx4/390YvufvTm7twfFXyQtR/2q281PnTbjfmTPygWjmn3enGzPJ8fP2sYzDg8R9dQpOhMtzj8WPDhw784sLZkfQ8/MbOpOZRovFSq6fbnbH1X7vKMs92leVRI7Xb937tRNhtJjRU2sbcLuzpOrp0/0i/D4V5g0v3i/P0OK6ycEzXJEqX9h4Ptuzvw5LZWtx1yRyY9VrUFB0Hq9mIngEfKgtNuHvDtpjy8/uvnhj5fSL1Ub3eAFoOOOHocaPSakLTCJ8hhvP7g3i+rR3bO/sQlMCH7T3Ye9iFcxsqo+qXXo8fj7+zN7IMFwAef2fviO2yyaTDFxrLUFt6NFroTLslK4IZAGPbBifXZMedJiJKM4NBi7m1xXGdazMZcOBIb+TblvA0ZrXlJR5fQHGgw6PybdOM8jwMeEtxzUPvDInu04AZ5crTpKeoLCOtVllGSiNL9RI9k15gwXGxEZ9MSZyxUF2ovNS5aoxLmCi1ppWYcekp0/CjpzZH8sSqxQ2YmqFlmDqNxJdPqolJD1fwULYYqZ6utJlj6r8Z5ZaE2lWPL6D4oc/jC+KLjZXjTn9NiVlx6f7UErbblP2mFpnwzbPq8IOnWqLaiDte+BB7ugYGf1/UAK9/D1r2DwZrcvuC6PcOzkgaz5LqbKMYWXhpI5Y1V8U1wPaRowfdrugv57tdXnzk6EHjkH3HpJS4eG4N7n75aF9/+fx6jBS7sWfAjX+2HoyJFrqwsQxWc+bvf3WhSfnzywTawoTdJiKiUQyoROwZUInYU2wxRqZkh5n0GhRbDIrn97oDMVHNVq5vQ69b+fomnVbxG3aTLr5vzShaqpfoaaBRzD+aJDbBqtEeueIoK/W5A1j9bHSeWP1sG1wZWhph0OoU02PQsk6h7DBSPd1QacWty6KXQiXarlZYTbj69Frc//rgEqw//nsnrj69FhUFydmrqN8diMxCuX7+DHz9zDo8/s5e9Kukhyib+IPAHS98FNNGLGquPvr7c234+lnHRB5j0mtQZNFjxYIZ+OWFzWNeUp1tFCMLr2tFy4H4+oy9Hh/c/mDUck+3P4hejy/qPItBFxlYCz/P3S9vh8WgPjfqI4dLMVroRw7XWF5q0um1QvHzi147cTqrnLlGRDSKw/0+xW+0u/t9iud3ubz4z8/PjOxHYdJr8J+fn4kul/Iy0o4Eo/sc7FM+/5DLgxkoSPDVkdKSomQuYVB9f3uTNw1+3xE3tjt68MBVJ+NQnwdl+YNLoBjtMTt19irnic4k5olEpCOPEo3HyPV0EZbNrkZ9eT4cTjfsNhP2Hh5IqF3t8/jx2Ft7opZgPfbWHjQkaWn04QGf4iyU7gHlfgRRNlErf0JE/+72+gEMDqz9eOEsbNnvxL2v7cRt5zelM7kp5ehRvhdqkYiHC0oo1jW3D7tHHWPoJyT6eSLd9ivsGef2De532TQlQ4lKMg6uERGNojhPrziNuShPr3h+iUWP2/9+tOGUEvjz23vwqwtnK56faHSfUovy+SV52RENKNdUKSwpMuk1sCcpilu5yvtbnp+892t6aR76j4leArV6ScOIUaUocyrUynySZskkqrTAoFynqMy2JUo3paWfQ5ea6XQazJ5aFPlCxOMPJtSu+gIBfHXetJgvxdQCICSq0KxXnIXyyDXzknJ9olRSa7OGrlAMl8fr58+ARgDaUP/X7Qvi//vbFswos2D21KIMpD65Kq3K23DEG/k33rpG7bNB+Qj9BNW+RZZEC1VL30ivKddwWSgR0Sg0GuVpzBqhPI1Zr9HgW5+dEVlecv/rO/Gtz86AQatc5Wo1ylHE1FZ59nl8iksA+zz8BnwsJKTi/USSZqnrNULx+smcBt/vVV66HN7vhLJLUCrnuSAyE50z36hTrIMKsmQTZCKlpZ8jRe9stBcoRs1rtCvP7s7T66OiH7p9QfzmpW3I0yenDBxSmXHe1ZcdM0qIRqLVSNx+flN0G7GoAc+17I/8fuuyRvzqHx/jdy/vwN0bduD25z9CIBRxOjzLdCJoqrJhzdJhdcvSRjRXxbfsNd66Rq/RKPYT1D5LAMAsu0Wx3ptltyT8OlNBSuUtTCYS9pqIiEZxpN+n2Ck+orKcY2/3AP7y1p7ByHteP8wGHf742if4xlnHYHZN7Ld2nX1exfOv/5xyg7PviBvPb2mPnJ9nGIw0OJVLAMfk0+4BPLIxeqbhIxv3oKY4Lynfsnb0ehSvX1eavM6O2lKAzixZCkDRDrt8inliehLzRCL2H3HDYhD41YWz4fL6YTHoEJQBHDjiRmN1RpJEFEWn02BJUxVqSyxw9LhhD0X5DgedUYokuqixArWleZGoeY32AuSZlWdjHu73Ktah3f3K2zkkqqJAebZLWcHE2cibJoZgUGJ3lwsdPW5UWE2oLbFAQINpxWasWFCPKpsZ2zr78Je392BRc3WkDXP2+yLBDIDQMlH/YH6fSAENDAYtzm0oQ23J0Yicx9ktcUcLVa9roj9T7FXpm04pylP8LAEAVrMJXxwWLfRYuyUrghkAg0tqlV7TtJKJs8qCg2tERKOwmvSKnWKrSXlZaIXViG2dfVj+l/ejzleblm1XOb/cqvwhoKbIjHObKqMi+61YUI8pjBY6JlOKTOju9+Kef+2IHDPpNUmLXlRg0ilePz+Js4KqbMof3CZKZ3aiKTCq5AljZrplZfkGtO4fwCFXP4IS0Aig1GJAY3V2fNtNFAxKvPRxJ2548oNIu3fnRXOwsMGOYFCqRhKdN70krusXGHWKdaglSWUyPNtleITBeGe7EKVDMCjxQpsjppwdU2bGjs5+/PyFj3H9/MGVGW5fMDKYZtJrcN1ZdVHXCi8bHW2Waa7pH/DieYWInIsaK1QH74dSr2uiB+eqC5X7plUj9E2DQYn/29GtWE9qsiDC1ZTCPOX+tm3ifH7hslAiolFUWI2K05jVBstK8rSK07JL8pS/1QoGlKdJB1W2evEHpeIy1fD0e0qMDCrf/xGinSfErNcqXt+sT14kxqYqm2Ke4we37GQxKucJS5zffCebVgC3P/8R7t6wI2pJzwQK4EU5bneXK/KBERhs92548gPs7nIlJeJzvkmnWCYLkjS4ZjBo8YWGMjxyzTz816Un4JFr5uELDWVxz3YhSge1ctbZ64NRJ2DSa/D0u/uwfH50WbnhnJk4tqIg6tj/O78JzVNsePSaeVjUUBmZZZrrWh29ihE5Wx29cT3ebjMp1jWVw74MVY0CP8K1R6ons4FWo/yadBOos8GZaxPUlpbNOP/q66OOVZda8btf3p6hFBHlrppiC2aU5+O6s+oiszpmlOejplh5Vkeny4uaEiMevnoeOnvdKC8wQSKAgy4vjlE4f79TeZr0lKI8nKhwfrtKpCJHnJGKKJqj13N0ma3Hjzzj4DLbZC3RO9jnRZ5eG5V/8vRaHOxLznIjYPCD27LZVagrs0SWcjRX2fjBLUt19HqRb9RF5Yl8oy6peSIRnx5xY2Z5Pr5+1jFRZeDTI27MrslIkoiidKi0e529btWtG9qdbgDdUUtF1T7gd/R6UJynjyqTxXl6dCZpT7TeATf+qTDb5dzGMhRkyZItIrVy5vMH0O8NYsWCety1YTsefXMPrjurDtNLLTDptPjvV3bguwvqo8qP2+fHL/7xMbr7vZGZpBNhgK2jx6PYXsYbkXN6aT5mlLtiPlNML82POm/fEeXPBiNtAdN+RDlKsuPIAOrK8pUflEafHlZe6jq91IKG6sJMJy8pOLg2QXmlFsZTL4s6tn/jYxlKDVFuCwYl3L7ojeHdvgCCQak4zdqo1eGtXYdjooueMr1Y8foVVqPiNGm1mXHjjVRE0exWo+Iy22RFbhyMHrs1sjdJIAg88MYu1eixY2UwaDG3VjmPUXYpyovNE398fSd+meQ8Ea/ppXm49JRpUWVg1eIG1E6gfVAot1WotHvlBSaY9crLrApMOlx835sxS0WVPuBXWo1wefxRxwx6LexJagc+dLgUZ7vUls7DvOlsuyk7qJWzfJMe3/7z+yjKM+Dhq0/Gp90D2Hu4H794YXDwLDwb6a+b9oUGtQcf94MvzMSt//sRblrbivry/AkRLXRasVmxvZxWHN/SRr8/iIFhnykGfAH4/cGoL0TVPhuUjxD5U6/TKL5/2TKoWZxvUHxNxRMoMnl23GkioizW1u7ED59qiVoy9cOnWlSXnPR6/IrLNnuHddzDJAJYvSQ6Ut/qJQ2QUF4XOt5IRRSt3xtQfL/6fcmJtGnQKkePNWZJZ4fSLxAM4NtnR+eJb589A4FgZqK7ujwBrH42Otrs6mcZbZayR22JBXdeNCeq3bvzojmoKcpDYZ4upk382dJG/ObFj+NeKuryBvDTZ7ZEtfM/fWYLXElqB9SCzsQ724UoHdTKWXh2aLvTDZcngJvWtuLuDTvQ7nRH+kyt+3twwYlTItdy+4KosJoj/58o0UK9AanYXnoD8e0l0nLAiR8N+0zxo6da0HIgum4KSuXPBkGpXicd6ffFLNldPr9eNQBbuvV7/Vi1aFhk8kUNGPAqfz7KRZy5RkQ0inDnYahwR2H21NjzB3wBxfPdXuXBMo8PeHf3ITxw1ck41OdBWb4Rf3tvL+y2KYrnGwxaLGuuQl0plwAmQ8+AX/H96hlITmO/57B69NjmCfAtLiXOHxTY7jiCh66eh4OhpeMvtu1HVWFlRtLDD/6U7TQagYUNdsxafmZku4Waojy8sr0TLfucKM034L7LT0KP24+phWb0eLzYtCf6w+pI7fahXuUIfoeStFS73GpUmXmXnJlxRMmgVM5qSyx4e3dXJP8e7FVuL4otBkwp0qHSZkK70z24SX+oXzqRAiypLZ3tiHNrFkecW7t4/cCGD9tx7+Un4Ui/D4V5ejz25i587TPTVa9tNevwxKa9Ucsun9i0F3dc0Bznq0utAqMev3tve1R/+JE3duIn5x6f6aQlDQfXiIhGUWkzK0diVFmGWVGg3IkuK1Ce9mwz63HCtFJc89A7UVPMC83K0UgBLgFMJrtN+f1SW5abqEqbcjRYe5KuT7mnvECPenshrnrw7UiZX72kAWUF6mU+lewqH/yTVQaIkkGjEagry4/sHbT7UB+2d/Thvtd2Ri3pb6yyAkIkFEG5qlB5OVxlkrZbqCjQYc2SBqxc3zZkz7UGVFj5UYyyy/ByBgDl+QasWtyA1c+2oUKlz7T38ADuf30nls+vxxOb9uKSk2vgC8oJFy20WqWuGCmK51DlKp8Rhg+0Fxh1OKGmBN989N2o+m2kICv2AiO+9dkZkZl14c8TlVnSljdV2XDRydFLaifayhuuSSGirBQMSuw82IeNnxzCzoN9CGYwEqaUUjmapMr5Xn8QN5wzMyaSki+gPHPN61dekuX1q4QLpeSSytGLkhW7SKcRitfXT6DoSJQY50AAq9ZHl/lV69vQM5CZZZgGncCqxcOWaixugEnHPErZY3i/oKvPq7ikv6PHg4ZKK25dFr1UdKQP+KqR+ZJUBA71BbApNEP97kvn4MGrTsam3YdwqI9Lryn71ZYWoNJmxH2XnwSTQgT05fPr8cx7++D2BXH3y9tx67ImnFBjQ1BKPHbtKVjSVJU1+36NV1ClzxhvhHl/QHm5pz8wfB82P6aX5uFXF87Gzy9owq++MhvTS/Mw4FNfVVFTko8qm3HwMV9uwq8unI0qmxE1JZkPZgAcXXnzp2tPwT1fPQF/uvYULGuumlArb/h1CRFlnWBQ4oU2RyScdHjPh4UNdsUAAmN9jt1drsiyytoSi+q19x9Rjm5TU5yHOTWxy/pcXj+MWk1UJCCjVgOXyp4Ch/qUI50lazkKjWy/WkSm4jyckMLrTyvJw5wkXJ9yj9oyzM4MLcPscnmhhcSvLpwNl9cPi0GHfo8PXS7WQZQdlPoFty5rQlGeIbKBOjBYjvq9fuh0GiybXY368nw4nG7YbSY0VNpUP+CPJTJfIrpcXsy0F0bNUP/BF47FYZYxyhE9A3786OkWfP3MOjz97j5ce0YdaorN2Ht4AI++uSdSDt2+IN7ZfRhmvRaPbNyD7n5v0vvwmaTaZyzKw4lx1BVCaBSXe159+jFR5+l1WjicLtzxwkeROuMnC2ehOF99FppGI3BmfTl2d7milvVm032f6CtvOLhGRFlnd5cr0oEGBhvqG578ALOWn5mUUNKJDt6VFShH7ClT2SvFatLj/73wfsyU7z9dO0/x/LICg+IU8dL8iRM9J5uVq0VkStJeOOVq+WeEDhJNbBVq+y9laOlGgVGPbz8bW2c9eo1ynUWUbkr9gpvWbsF1Z9Xh7g3RdeuUosEotzqdBrOnFinusTbcWCLzJaIs34AVj78flf5f/fNjPPb1U5JyfaJU2t3lwo+ebonk33BZuX7+YGCe4W1HIAjctWE7rj2jDvf8awduePIDHPvdM3FMeXbMoBqP8dYVhWYdFhxXGbXcc/WSBtjM0cMyGojIwBowWGfc8cJHeOzakesMpWW9lD4TY34mEU0oapuFdvYmJ9KQ2uDd7i6X4vkDXr9i9B216DaHXcoz0bpdytF6Si06xeUrZfn8/mOsvN4ANu0+jOdaDuDd3YfhHSHq4UCKoxf1q+Sf/gkUHYkS4w8EFPPc8GUh6XKwT3km3cE+BjSg7KDWL6gpzotZnuXxJ16OAkHlMpmsCL5qZayLM9QpBwwtf0+/uy/Sp3n63X0jLhEVoe+r3b4g9h5W7mPnmgGfcp/RPcJyzaF0Wi3+umkvfhFauvmLC2fjr5v2Qq+NXhp52KUcZIWzXbMbP7kRUdapsCpvFlpeoL5ZaCLLPEcavFP6pkcIoRh9Z83SRsXrF5i0mDvNhitOq8OAx488ow4Pv7ETFqPyngIHXX5oRPSSLG/Aj0MuP2rLlF+v1xtAywEnHD1uVFpNaGK00AivN4C1LQewcl1r1Iapavs6GPVavL83FK2114OygsFordPLapKSHp1Go5h/blvWlJTrU+7RaDQpzXOJKsozYFqJGYuaqyMfhp7dvB9FeZw9S9lBrV/gcLpjlmdNL7Wgsbowoeub9Tp80hkbwXdW5RRs2n143G2tWa9VTL9Rz3kOlP2Glr92pxuPvrkH151Vh+MrrbCadXjgyrl4b+8RDPiCkSWiJr0msg9ZeDVGMspSphm0Wjz93t6YiJff/8KsuB5/qM+DTXuc2LTn/ajjXS4P6lEQ+d2S4GcJyg4cXCOirFNbYsGdF82JWbZZW2JRPD/RZZ6JDt5ZTTpccnJNZOPk8LfjNpWIPYV5elw0tyY6Gs6SBhRZlCMBGnUadPR4cdeGtqjrzygvUDw/0cGjyablgDNyb4DBgdOV61pRV2pR3OehxKLD3NroaK1rljSgxJKcJtJs0Crmnzy+V5OWzayc54YvC0mXApMO3z57RiTIQniZSoGJ3UTKDkr9gv93fhN+u2Eb9nQNRM4b/BCf+FJOs0GDmcMi+K5Z0oA8gwZL79k47rY236jDigX1Me3ASJH/iLLF8PLX3e9Fpc2M//f8h9jTNRAJgvM/r+6IDKytWFCPRzbuCa3GaMCH7X1YuT73+60FJh2+MqyPn0h7WWJR3gqmeNiXWUUJfpag7JCyGl0I8QCARQA6pZSNoWPFAJ4AUAtgN4CLpJTdob/9FMC1AAIAlksp/xE6fhKAhwCYAfwdwAoppRRCGAE8AuAkAF0ALpZS7k7V6yGi9NFoBD5/bDn+dO0pUd9wqc1ES3SPtkQH7/RaDSwGbVSAAotBC73KxsjOgQBWDosEuHJ9Gx6+Wnn/op4BPx5/5+jMJgB4/J29aKpWjmqW6ODRZONQmZnY0aO8rLjbpfx+PaLyfiXqYJ8XsyosePjqeZENZvs9XhzkcqBJS62OeChJeS5RPW6fYvTSB66am5H0EA2n0QgsbLBj1vIzI/Von8eH758zEzsOuhCUgFYAx5RZMJaghEf61dvtZLS1FqMGdWWWwRnqHj8sJh30WgGLkTPXKPu43X5saXfC0eOB3WpEU6UNXziuAk9c9xl8engAGgGs/eBTfP8Ls6JmVd22rAldfV4c7HNjarEF31tQjzyjDkV5enz9kU0Tot96pN8XWdY59LVXn3NsXI/v8/jxiy83ojDPiMMuH4otehzp96DPE72stCfBzxKUHVL5dclDAH6HwQGwsJ8A2CClvEMI8ZPQ7z8WQhwP4BIADQCqALwkhJgppQwA+G8A1wF4E4ODawsBPI/BgbhuKeUMIcQlAH4O4OIUvh4iShO/P4j1Ww7gprVHv+G6dVkjls2uVoz0legyT41G4HMzSvHINfPQ0eNBhdWIJrtVdfDu0+4B7DrYiy82VUeWi7ywZT8qrCY0KCw9OdSb2P5FvmAA15w2HV393sgHhGtOmw6fyl4vjh43ivIMuODEKZHBuKff3ac6eDTZVFpNuOikSiw7sSZqyV2FVXlmYqr3m6opNmHLvh6s/PMHUd8+NlVbk3J9Sp/+AS9aHb2ReqPRXoA8c+JLJ4/0K++lcqQ/MwOuvW6/Ynr6BjKzBxyRkuEbde893AchotttIQSKQ8GAEtk+4bBKmeweViZH+qJmJAecHnj8Qezo7Ds6EFiejwNOD461J3w5opRxu/3450cd2HFwMK/u6OxFu9ONaaUmfHrYA40ASgp0WDZnKj7q6I3k5ytOrUVQBlFhM+KAcyASwMOk1+AXX25O6EvPTDky4MY2hyvSxs+0W1Boju47BoJBLG6uxo7Oo699cXM1AoGgylWj9fv8GPBJ/GhYQIP+YXu2dblU9ml0cS/UbJaywTUp5WtCiNphh5cCODv0/4cBvALgx6Hjj0spPQB2CSF2AJgnhNgNwCql3AgAQohHACzD4ODaUgC3hK71FIDfCSGElOHV3USUq9ranZGBNSAcFawV9eX5mD21KOb8RJd5ut1+PNvqiJ6evqQRS5oqYVKY1l1fbkbPQOxykWPKzYrXt9uUIwFWqESfLDIb8JGvD/e9tjNquUiRyof2qYVmXHHqtJjlJdWFyumZbI6pyMPc2rJhS+4aMaMiT/H8Spty/rHb1Pf4S0SvW2VmHCMx5pT+AS+ea+2IqTcWNVYkPMBWlq9cR2QqgmxFgUp6rNxzjbJXd58P+7oHYtrOmqI82PMT2z6hXKVMDl9iatJrVL+oGUmR2YCP2ntj0npqXUniL5wohT7s6MH+I7HlqthiwA+e2oxTpxfjm2cfgz2H+2POmVZsQZfLE+mfAoN9Ho1GKPeLx1CWUuXIgBv/bD0Y08Z/obEsaoDNatKj3xeIee1WU3zLNQ1areJM8eF9wtI46yTKLumei1whpWwHgNC/5aHj1QA+HXLevtCx6tD/hx+PeoyU0g/ACYAtFNEE0O5UnonmcCp/wxVe5jk0cs9Iyzy3tDsjjWf42ivXt2JLu1Px/C6VZYOHXcqzOgJSxkRPWrGgHkEoj/33eQIxHZG7NmxHn0f5+nlGneL5Fu7dAgDY5nApvr/bHMqRqqSE4vul8nYlrKNH+dvHjh5++5hLWh29ivmq1dGb8LV8waBinvMH4/vmO9lmlOXhjguaotJzxwVNqC9THpAmygY9br9iW9jj8atun9ByQLmdH6lM/u7SE/DzC5rwu6+egLsvPQHNVcpbNoykVyWtvR5Gjabs0uNRzqtH+n1w+4K46ozp8PiDqmWvxx2I6fPc9+onWLOkMap8rVnaOKaylCrx9h37vCp99hGi0g/VqdIn7OyN7hM6B3yKkeZ73L4xvT5Kj2z5JKa0FkuOcHykx8ReXIjrMLi0FDU1yYvEdf0Pb8T+Qz1Rx9o+/Bgnnpq0p6BJIlV5NFdV2swJzSRS2otlpGihjgQHOxIdHDnc58MjG/fERDCrLVUe7FNbktXrVu50H1JZxjg80lCyZEP+TCwarEdl2azy+3XA6VZ8v6YU5eGkJKS9wqoyk9HKbx+TJR15tFMlXw3vEMej26VSR6h8IZBqOqGDRoiofSU1QkAnsqWbmPuyoR7NdcPbAZdXue10efxwDvgS3HtTvUz+IGpD8Ub4AwEYkNgm7H0elaXXKu18ujF/TkyJ9J3CPL7YwbFwuQIG9xzTa4Rqfi626GP6PNs6+2C3GfDw1fNwqM+DCqsJzQlGC011Ho23r9+nto1CnAPlqqslhs3iyzfpFCPN33FBcyIvi9Is3b2mDiFEpZSyXQhRCaAzdHwfgKlDzpsC4EDo+BSF40Mfs08IoQNgA3BY6UmllPcBuA8A5s6dm7Rlo/sP9cB46mVRx9ybf5qsy9Mkkqo8mqsaKq24dVljzJ5rDZXq33AN34tlJJVqyzZVBjvUzq9UOd9uM6K734t7/rUj+voqy0LLCpQjB5XlKy/JKi9QbpjL8lMzvT7T+TPRaLBTi0yKy2anFirfnwqryvuVpMGv4+0WrFnSGLPU4Hh7ZgZSJqJ05NG6MuXl2NNLE1+OXVZgUMxzpSplPtW2tDvxo6dbYuu4a+bh5OlcFJAMma5Hc51SO3Dv105SbAurbCb4AjKhZWjlBcrtQHmBMWYmS21pHuYlWC7UvmQpV+kXpBvz58STaN8prLbEophXwzOr7VYTAjKomp/bDjixeklDVPTpVYsacPeG7fjxwuPwpeaqMb2eVOdRtb6+fVhfUPUL0zjLclOVDWuWNsYsWR8+i6/QrMO3PjsDq58dch8XN6Awj196ZbN0LwtdD+DK0P+vBLBuyPFLhBBGIcR0APUA3g4tHe0VQnxGDO5YesWwx4SvdSGAl7nfGtHEoNNpsGx2NZ647jO492sn4onrPqMazCAsGJTYebAPGz85hJ0H+xAMqlcHpRYDVi1uiJpqvWpxg+pgll6jUVwuotcqp0d1maGKfq8ftwxLzy2LGzDgV/4WTKtRvr5KcnKeWjTY3V3Kyzz9QShO2ferZokg1iyJvv9rljQAIjlL9PLNJpzXWIZHrpmH/7r0BDxyzTyc11iGfHP27DVCo3N5lJfB9HsSzycmg8DPlkYvkfnZ0kaYjSPPKEiVRGfzEqWbUjuwcn0rbl50fExbWGDSRz7AxrsMTacRiu2qbtggxFjLhVYI/PCLx0Zd/4dfPDbm+kTJkmjfKcwbCOKGc2ZG5dUbzpmJGRX5MOk1cHl80AjlfqhOI/Dfr+7Ehg/bcf+Vc/GLLzfhFxfOxtPv7cVFc6eh0W6Nu6+ebnqtcl/fMOyzR0BKxfsTiHMYwmDQYlFDRVSfcFFDRcwsvvoyK4otevzqwtn4+Zeb8KsLZ6PYokd9GYNhZbOUDX0KIf6CweAFpUKIfQBWAbgDwJNCiGsB7AXwFQCQUrYJIZ4EsBWAH8B3QpFCAeA/MBh51IzBQAbPh47fD+DRUPCDwxiMNkpEE4ROp8HsqUWYPXX0c4NBiX/v6ETvQAAujx9dLi8+7XbhzBnlit/O7T/ixl/e2jMYRtvrh9mgwx9f+wQ1RWbUlsUuq2zvVV42WFdmwWyF9LSrLDOsKVbev0gIDZ56d29Ueh55YydWfF45rLfa9U+oKURt6egz93KNw+nGeQ0VuPDko9E///rOXnT0KEeDVduzr11lzz5Ag027D+GBq05GV58HJflGrH1vL2pLpyXtNeSbTZg3nYNpuUxtAMoxhg/afe4gnK5+PHL1PHT0ulFRYELLp4fQ585MUJJEZ/MSJYPb7ceWdiccPR7YrUY0VdoUgwoBgONIbL2+p2sAvW5fTFvYXG3D9LJ8LGuuQl2pJbIkbqRlaHu7BxTb1alF0e32WMuFo9cD3bCl1zoh4Oj1KPYjiMaro0e5L6TWdwovId3T1Y8H/293VFl48P9248bzZuEXF85GoUWPDqdHdTuNny1tQMt+J9q7+1BbYkVHrxs/+uJxKCvQ4uXtB/H9v25OaCZduuw9rFwHTCnKiwqm1tnjUbw/1YXHxfU8Xm8Az7V1jBpsRafTYMGxFWhrd8LhdMNuM6Gh0jbiRAPKvFRGC71U5U8LVM6/DcBtCsc3AWhUOO5GaHCOiCa3vYddOHDEEzN1eu9hl+Jgk16nwbbOPiz/y/uRYya9BnqVBqtCZbmIWmS/MrXzVaaMWwxaLDjOjh8N2ddlxYJ6WFQ+BFRYTSrLVybm4E1Jvg6fOaZ0WPTPBhRblJuwRPc4M+u1OGFa9PVXLW6AWZ/Ynjo0sdmTuHeeWaeFxWzGFUMiEK9a3ACzLjN5Ljybd3gdqjabl2i83G4/1m9pjztqt16nHG2w3xuIaQvDbbnBoMXc2uK40qO2PUD5kHIfTmOjPfG9TYvy9Fjx+Psx6WfUaEqVPINOsczkKfQthy4h/fPXT1EsC1U2M778Pxvxp2vnISCh0s81wGLQYZ5B4EC3J6qN+/1XT4wMrAFHZ9LNWn5mXFu6pFq8W4RU2pT74MP3TFOjFmylrtQSU18lMtGAsgOHPokoLRJZtpkoR4878qEQGGyoVj/bBofKxsVHVCLwOAeUI/AEg8rT39VmgLu8fqxaNGzZ6aIG9HuVl3ke7vciT6/FdWfV4fr5M3DdWXXI02vR3e9VPD/R6Khhfn8Qmz/txgut7dj86RH4/ZmJTJgoZ79ytFZnv3JkJomg4pI7CeXXu/dwf2Qm489DSxj+8tYe7D3cn5oXRDnJbNAq5iulDyqj2e8cUMxz+50DyU52XNp7PIrpcYwhWANRPBKN2t094MNPF87C8gUzcP38GVixYAb+v/OOw7SSvJi2vLs/8Wh6/kAAq4dtD7B6SQP8gUD08q3GCuSZEx907lEJsNCj0u8gGi9vIKDY1/UFYvtCw5eQKvV5hQDu/dqJ6O734b5XP4nZzuRnSxvxwOufoM/jh0Gji+m3fbDviEqUTLVVBekloVwHKPUdbzw3ui668dxZkUBHo3GMMKOQch93xCOilBvLpqqJLBc51OdVjp7Zpzw4VWjW4+WPHIPLMD1+5Bl1ePiNnZhbqzylO9FokhaDDk+/tz1mmeePvqh8/QKTHg+8sRWLmqshBBAIAg+8sQu/+LLyYpFEo6MCgwNrazfvjwkSMdpedtmgo1dlPyiVD/56jRbBYDBq+U0wGIReKA+ClBUY4XT78LGjN9I5crp9qjMTaXLaf8QNrUbiVxfOhsvjh8Wkg9fvx/4jbjRWJ3atknyj4uzZEktm8lyF1aSYnok6G5ZSI5HIhIns8+f1BlBqMWD3IRfue21npA274ZyZEJAx0fR+eWHiCy2F0GDDh+249/KTcKTfh8I8PR57cxeuPv2YhIMXKDHoNIqziNRmzBONV4nFqNjXXdhojzm3z+PDvZefhG6XD/uPqPd5F8+uwju7uuB0++ALRPezTHoNtuzvw2GXF0GJmPIdlFAJgpAd7YzXJxTrgMtPrYs672CfFwO+YFRd9J+fn4mDKp85hqu0KgclUwq2MpZor5RZHFwjopRT21RVbSq42+3Hix93YHtnH4IS2NHZC0ePG+ccW6E4wFZdqNxQVdqUG2ytAL58Yk3UMsxVixqgU2mv7AlGk/QHAorX9weVZ1rlG7T49tkzoiIrrV7SgHyj+oyYRKKjAkBbuzMysAYMvgc3rW1FfXl+1F4S2SjRZZ4AsOrZrTHnP/b1UxTPLcrT4jtnz4h8yxpedlpk4bLQycTvD6Kt3Yl2pxuVNjMaKq1RA89l+QbsPNiHuzYczScrFtTjlOmJL2exmrS4ZXEDbhmyDPOWxQ2wmjKT58KzYYd/ATLabFiisGBQ4vlWB77/16N56NdfmYNzG5W/RIt3mbXXG8DalgPo6vPEBBS588VtuPfyk3Dr3z+KWrbZZE98w2+DVuDcpmq8u6cbQTnYTzi3qRoGbXI+yJYVGLBmSUNMO1NewKXXlBo1RXm4ZN60qL7orcsaUTNkH0G/P4hPDvXgo/Y+3PPKdixqrsZZ9aUj9nnzDFqsWtyAbz/2Xkz5ve6susgWKMPL97Ob9+P285tw49+2ZGU7Y9AJnDGjPKoOOGNGeUwdUJSnx4qXtkXVRb95aVvcS7yPq8hXjiBfEd2XGGu0V8osDq4RUcqpbara2au8qerHnb3Y1z0Q9a3QigX1+LizF7NrYgeCNBiM8hXueEeiZ6rM0dZpNVj93LBlpM+14YnrPqN4flGeVrFTXJyn/EHYHwSefi82QMHyBTMVz9/d1Y8XtkR/W/bQ67uQb9ShobpQ8TGJUtvk3+F0Z/1eDjIUzXP4/Vdb5tnlUp7JeNil8q2i1CouO332O2ck9XVQ9opnZueAL6AYLfT+K+cm/HzTi/Kxv9s9OAvO64cltDfO9OLM7DszltmwREPtPNgXGVgDBsvH9//6AY6tOAMzKmL3KGuqtCl+wGyqjI7mGd6f6Otn1inW65ASj1wzDx09HlRYjWiyW2E268f0Gnz+6Nkoa5Y0jOk6SvrcAdzzyo6o2UD3vLIDvxrDLDuieOzt7lf8UvXEmiLUleVH2r3yAiPueWU7Lp5bg7tf3o72bpdinwuhPleXywuvP6hYHo8py0eF1QgZ9MeU7++cXY+TavLx9yxtZ0x6LYx6bVQdMLhMNLqvf7hfuY+ptpXLcFs7Bgcyo+uC7agri95zLdGJCZQdOLhGRClXoTIFWm0qeI/Hr/ghtrHapnj+p0eUI/zUFOcpDsa53AHFhtHlUZ5ZtuPgAN78JDqa5FPv7IXNrMeMisKY8/ONOsUABflG5Sq32GLAxl2H8a9th6Luzzc+e4zi+WNRaTMrvgd2ldl92URKoRjNc2pxjeL5+UblTXzV7v8hl/LypK5+D+qR+MbVlHvimdnZ6/Yr5pNet/JeiiMxmXQ4o64UW9qd6OgZnJ050tL3dEh0NizRULu7XIrlY1eXS3FwzWTSYUlTJaaX5h0dGFMoA0P3J1Kq180GXVKWbQYlFL9kSVbAAUePB3u6BqJmA4WPE6XCaF9sh9u9Oy5oxqLmatz98mC/+5kP2gEAD151Mg4N6XPVlAz2ufq9AdV+1pRCM6YWWfC/W9rh9XmiImJvc3Rjy34tFs2uysp2xuXxR1aQAIP3atX6Njww7Au0ojyD4msvjHMvRkePW7EuGL7nWqITEyg7cHCNiFIu0SVHfSofYvtUPsRWFypH7lFbFmrUK+99YlDZ+6TSZsbf2zoiHY7w+VeePl3xfJN+ME1D96KoLjRB7cv08BT74ZH61KKFjkVDpRW3LmuMmZnTUKk8YJlNCkxazK2NjRZaYFa+P26/H8vn10c6iuFNfD1+5cHTRAd/aeJpd7px6vRiXHXGdHS7fCi26PHg67uiZnbazMofJqxjHBAzmXQ4OQmDAkSZ5nb7oRHK0TxtZj283gAMCu1ZPGUgvD/R0+/ui6nXVyyoh0GbnD3LnGoBB9zJCTgwlu0NiOLh9QbQcsAJR48blVYTmqpsMBi0o/Ztwisaii16aDXRe6Q980E7nvmgHT85dxZ++FQLVi1uiETDLLEY8Id/78DPljbi5nVH+5Q/W9oIs0EDjUbAbjXih09tjnnuR7M4Oq7LE98X71ajFquXNMRs5VIQ57YO8e65xr5pbuLgGlEOyPUNLRNdcqTWCS0vUO6ECkBxWajaLXK6vYqDL71u5SndiQ5M+QIadDpdOOOY0sg3di2fHsI0lcHEGaV5cDijl4jptQIzSvMUzx8LnU6DZbOrUV+eD4fTDbvNhIZKW9YHMwCAfk8QL4U2me12+VBkGdxkdnqp8v0sMOrxxKa9MZtcqy2/4X5TNL3UjGUnDtlv6RCw7MRq1JaaI+eY9VrccM5M3PnitqgN1c167s1Hk9uWdid+/8p23LzoePzsua1RH7Z/+NRmfOdz9VjWXKU4wDaapiob1ixtxMp1rXj0zT247qw6HFOWj55+H37/6ic4JkkzOMoKlGejlFmSsydag115n6UGO2eg0Nh5vQGs3Xwgsl/ato5eOAd8OG16yah9m/CKhgdf34UrT5+umP/nTC3Ery6cjQKzFjXFg4/LN2lxbmM1nm/dH9nOpLzAiIAMoDa0n1u8y76ziS1Pr/wFQV70N+NVRSZ09Xvw4FUn42CfB2X5g6+9uii+Qa+hdVrk3ixtRHNV9L1h3zQ3cXBtEtnSshnnX319zPHqUit+98vbM5Aiikc2bmg5nsE+KUc/Z1Z5vuI3YsdVKHdC96lENqopzsMchZWDxRYTnti0NWbw5a6LT1C8fqIDUw2VVmzv7MUVD74d12CcxWzEGccUo83Rh44eoNxqRIM9HxZzcr/R1uk0mD21KOv3WBuue8CHOVNL8M1H340aDD0yoDyjwKTX4trTp+P2549ucn3jubNgVvlgx/2maMArceCIO2afx2nFRzuxnb1emPXaqBmpZr0WB9X28iOaJLr7fZg/y477XvsE155RB60GmGW3QiMk9nQNYOW6VtSVRu8nFC+DQYtlzVWoLclDu9Md2ZP0X9sOJXXmV31pfsxm67ef34T6JA3eWcxGfKmxHLWlR/eHS0U7T7nN7fZjS7sTjh4P7HFsF9BywBm1X9rQvLtsTvWIfZuhXxxfcdq0mMHx5fPr0eP24fgqa9Tj6sus2Ht4AFeeVgeXO4DCPD2MWg1mVuQjL7Q0Mt5l3+miNrtvqCMDPsUv3p3D+poFRiOO9Afwg7++FznvV1+ZjQJjfGU5XKfVlVoin6OaFdLDvmlu4uDaJOKVWhhPvSzm+P6Nj2UgNRSvbNvQciyDfYk+ZmtHH17ceiAmHPZ0lc55icWguCy0WOUbZ4sBitEhLUb1BiuRgamxzBKzmI2YN52dbCU2kz7S2QEGy8DdL2/Hw1crLy+YVWHFrkOuqEGQIosBsyrUI8hxv6nJrcftU9znsaHqaJ4pytPjtr9vxaLmaggBBILAH1/fiV9yQ3Ka5ArzjtbR4XbYpNfg3stPAhAKnjNsP6FEGAxazKkuxO6uA1FfsqxZ2ojjRqjXE7G1ow93bdgW9aXbXRu2oaY4b0yDgkrYztNI3G4/1m9pj5nttaSpUnVQqt3pjtovDRgsbzf+bQvmTC2M9GuU+jZD+6oDvgDuey32S+dfXTg75rE6nQYLjq1AW7sTfW4/Cs16xT5utmx9EI44PHym2PDZtAVGneKqhzsuaI663q5DLvzgr5uj7vcP/roZx9mtOKY8vj6kwaCNq15h3zT3cHCNKMtl24aWuw4pD/Yd+90zVRuVRAcIHT1u/HPrIfxz66Go40vnKI9sFRh1inuWqW1gf9ilHLXrF19O3ofkXJ0llo163Cp74ajMXNPpNDi3oRI1xc6cWwJLmTHgU95rZegxXyCAb312Rkw94w8o7+VHNFl09SkHhfmwvRdAaD8hlW0d4rXPOYB7/jUswt6/tmPutKKk9IXi3WScKFW2tDsjA2tAOKhGK6aX5qkOUpUXGLG9s3fMnxPCfdW3dh3Ed86ujxnYU4vKnkt93HDE4aj7qjCbNs+gVWzj84Zt/bDnsHLwlr2HXXEPrtHExcE1oiyXbRtajqVRSXSAMN7NPsNmlhdg/5GBmD3Lji1XjvTY2asctetgL6N2ZaMilX0wCi0qESKQWx0/yjybWTmPWc1Hu0n+IPD0u3vxiwtnY8Drh9mgwyNv7MTyBTMzkWSirFGSr7xPaq/bH9ns26Qf35cbHSqDX8n6ojHRfgdRsjl6lAepO0aIKGvSCcyZUjjuzwk6ocWm3QdjorLXldUm/DqyjUPlM0jMwLmUKMrTRX2W0GkBIHo/G4tBObhRnoHDKgTwa3yiLBfe0DLcMc30hpbhRmWo0RqV8ADh8MeoNfzhzT6HvmalzT7DDAYtPjezHHabCflGHew2Ez43s1x18+RKm3J67CrRRSmz9NrBPfeG5oefLW1MWpQ4IoNWg58snBWVx36ycBYMmqN5zGbSY8Fxdvzoqc348dNb8KOnNmPBcXZYTeqDvESTQbiNHlp+bj+/CU3VVtx7+UnY8GE7LMbxlZNE+xGJSrTfQZRs9lAwr6FG21cwIAFfwI/bzm+Kyrv/7/ymhD4nNFXZMHd6Ga556B189y8f4JqH3sHc6WUTIv9XqtQdwwfOAxLw+gOwmnUw6bWwmnXw+gMIDJu8V2E1YsWC+qj7vWJBPSP/EgDOXCPKetm2oWW4URkemXOkRiXRiDfxbvY5/DHx7ovSXKUcxWgidCImopICPaxO7bCZiYPHiZKhJN8AW54+ap8+W54eJQVH9208zm7Fnu7+qHOqi8w43p6cPZ+IclW+UY/2w724/8q5OHBksM2+e8PH2LTHmbQvBFMdOW8s/Q6iZBpLhM1iiwFb23vQ7/Hjl6FZ1cUWA+or8hP6nDCR83+80TnD93LHwe5IG19eYERxfvT+zTXFFtRX5Ef1Beor8iPRVGly4+AaUQ7Ipg0tx9KojGWAMJHBskQZDFosm12FurKJ14mYiKqsFnRa3fD5BWSvRFmBEXqdRJWVHRlKjqlFFuzuckGvKYgM4BaYtZhadDSPGQxaLDzOjhabk/UG0RC1JRbUVxbh4Td24rLPTEe/148fffE4+ANB2AvNSflCMB1fNKay30E0mrFE2KwptsBu60PLPic+7uiFRgDF+YaotiteEzX/xztwGL6XnUO2iLHbTDGfbzQagfnHVqCuND8rJj1QduHgGmFLy2acf/X1McerS6343S9vz0CKKJuNtVHJpgFCYOJ2IiYijUZgzpQS7O5yQWJwcI0dGUomjUbgzBnl2N3lGrFeY71BFCsy8GUvQGevG1OL8lJSR2dbP4Io2RKNsMmBnvjE03Ynci9ZF5EaDq4RvFIL46mXxRzfv/GxDKSGcgEbFUo35jlKNeYxorFj+SHKDJa95OG9pPHibtBERERERERERERjxJlrRDQh+P1BtLU70e50o9JmRkOlFTodvz9IF95/ymbMn0TZi+VzcuD7TNmA+ZBSiYNrRJTz/P4g1m7ej5vWHo0EdOuyRiybXc0GMw14/ymbMX8SZS+Wz8mB7zNlA+ZDSjUOrlFCrv/hjdh/qCfmOIMfUCa1tTvxXy9vx7Vn1EGE9h39r5e3o748H7OnFmU2cZMA7z9lM+ZPygXBoMTuLlckmt1k2ZS8rd0Z+aALAG5fEDetbWX5nGBYD1OqxVOHsr6hVOPgGqlSiiLa9uHHOPGaNTHnKgU/4EBc5qS6k55tHwK6XB5cPLcGd7+8PfJN1PL59Tjs8oz+YBq3LpcH3/nsMcgz6uHy+GEx6VBTeAzvP2UF5k/KdsGgxMsfd6BlnxNBCWgF0DTFhvnHVuTMANtY+wXtTnfkg26Y2xeEw+nG7KmpSi2NxXj6fl0uD645bTq6+r2RPH7NadNZD1NSxFuHtjvdKMoz4IITp0QGeZ9+dx/rG0oaDq6RKqUoou7NP4378fsP9TAKaQYEgxIvtDlww5MfRAaa7rxoDhY22JPSSU/19cfCajJEBtaAwY753S9vx5+uPSUj6ZlsyvJN6Ojx4gdPbY7kiVWLG1Cab8p00oiYPynr7T3swvaOPtz32s5IHl2xoB4zyvJRW5r9UevG0y+otJlh0muiBthMeg3sNpbPbDLevl9xnhEfO2LzeFGeMQ2pp4ku3jp0SpEZV5w6DXdt2B51XnWROYOpp4kk5xcXCyEWCiE+FkLsEEL8ZDzXuv6HN+L8q6+P+bn+hzcmK7lEKbe7yxXp/ACDA003PPkBdne5cuL6Y+H1BxW/+fYFgiqPoGTq9waw+tm2qDyx+tk2DHgDGU4ZEfMnZb+OHk/kwx4wmEfv2rAdHT25MatnPP2Chkorbl3WCJN+8CNJeA+khkpbStNMiRlv38/tDyrmcY+f/TQav3jrUJNOq3ieSadNe5ppYsrpmWtCCC2AewCcA2AfgHeEEOullFvHcj3OtKKJoKNHeYlFZ68bdWXj/wY81dcfC7vNpPjNd4WV33ynQ5fLo5gnDnG5B2UB5k/Kdi6vXzGP9nv9GUpRYsbTL9DpNFg2uxr15flwON2w20xoqLRxc/EsM96+X3+O53HKbvHWoQf71PsDM1CQ8nTSxJfrLdc8ADuklDullF4AjwNYmuE0EWVUhdUU+QY4zKTXoLwgOQNNqb7+WNSWWHDnRXOivvm+86I5qC2xZCxNk0l1YZ5inqi2cZo9ZR7zJ2W7acUWxTxaU5wbbdh4+wU6nQazpxbhi42VmD21iANrWWi873Gu53HKbvHmr2z8DEMTS07PXANQDeDTIb/vAxCzyZIQ4joA1wFATU1NelI2yagGPzg1vnMB5UAHkyUoQjLzaHigafi+GMkaaEr19cdCoxFY2GDHrOVnorPXjfKCzAdZmEhGy5/hZT3DQ5s3VHFZD6XHSHmU+ZOywUh5dHqpcrs6vTQ3Bh6ysV9AiRmtnR/ve5zreZwyLxl1KOsqSrVcH1xT+uQsYw5IeR+A+wBg7ty5MX+n8Usk+IHSuYDy8tvJslQ3mXk01QNN2TqQpdEI1JXlZ2xp6kQ2Wv7ksh7KtJHyKPMnZYOR8mi2tqvxyvX00+jt/HjfY+YRGq9k1KHMh5RquT64tg/A0MC5UwAcyFBaaJLJ5ll1qR5o4kAWDRde1sNQ5pSNmD8p2+V6u5rr6afRjfc9Zh6hVIo3fzEfUirl+uDaOwDqhRDTAewHcAmAr2Y2STRZTJZZdURERERERESkLqcH16SUfiHE9QD+AUAL4AEpZVuGk0VERERERERERJOEkHJybUEmhDgIYM+ww6UADmUgOZnA15pZh6SUC0c6QSWPjlU23oNUm2yvOdmvd8Q8Gkf+5P2f+DL5msdbh06G94uvMbPS3c4nKpvvXbxy/TVkOv3jbeeHy/TrSSW+tvSbCO080zCx06CaRyfd4JoSIcQmKeXcTKcjHfhaJ5fJeA8m22vOttebbelJtcn2eoHcfs25nPZ48TXSSCbCvcv115Dr6R9uor2eofjack82vC6mYfKmgaGyiIiIiIiIiIiIxoiDa0RERERERERERGPEwbVB92U6AWnE1zq5TMZ7MNlec7a93mxLT6pNttcL5PZrzuW0x4uvkUYyEe5drr+GXE//cBPt9QzF15Z7suF1MQ2DJl0auOcaERERERERERHRGHHmGhERERERERER0RhxcI2IiIiIiIiIiGiMOLhGREREREREREQ0RpNucG3hwoUSAH/4k6mfUTGP8ifDPyNi/uRPhn9GxTzKnwz/jIp5lD8Z/hkR8yd/MvwzKuZR/mT4R9WkG1w7dOhQppNANCLmUcpmzJ+U7ZhHKdsxj1I2Y/6kbMc8Stlq0g2uERERERERERERJUvWD64JIbRCiPeFEM+p/P1sIcQHQog2IcSr6U4fERERERERERFNXrpMJyAOKwB8CMA6/A9CiEIAvwewUEq5VwhRnua0KfL7g2hrd6Ld6UalzYyGSit0uqwfx0yJYFBid5cLHT1uVFhNqC2xQKMRmU4WEeWYXK9XWRdODLmeD0fCPErJlIv5aSKXb6Jkl8nJXF683gBaDjjh6HGj0mpCU5UNBoM208miLJDVg2tCiCkAvgTgNgA3KJzyVQDPSCn3AoCUsjONyVPk9wexdvN+3LS2FW5fECa9Brcua8Sy2dWTpsIJCwYlXmhz4IYnP4jcizsvmoOFDfas72ARUfbI9XqVdeHEkOv5cCTMo5RMuZifJnL5Jkp2mZzM5cXrDWBtywGsXHf0ta9Z2ohlzVUcYKOsXxb6WwA/AhBU+ftMAEVCiFeEEO8KIa5IW8pUtLU7IxUNALh9Qdy0thVt7c4Mpyz9dne5IpU4MHgvbnjyA+zucmU4ZUTpEQgEsGPHjshPIBDIdJJyUq7Xq6wLJ4Zcz4cjYR6lZMrF/DSRyzdRssvkZC4vLQeckYE1YPC1r1zXipYDE/+10+iydnBNCLEIQKeU8t0RTtMBOAmDs9u+COBmIcRMhWtdJ4TYJITYdPDgwdQkOKTd6Y4UtjC3LwiH053S581GHT3K96Kzd/Ldi9GkM49S+uzatQvfuOd5rHj8fXzjnuexa9euTCdpTDKdP3O9XmVdmHrpyKO5ng9HwjyaepmuR9MpF/PTRC7f8ZhM+XMySnaZzER5yZY86lC5lx09k6OuoJFl7eAagNMBLBFC7AbwOID5Qog/DTtnH4AXpJQuKeUhAK8BmD38QlLK+6SUc6WUc8vKylKa6EqbGSZ99G016TWw20wpfd5sVGE1Kd6L8oLJdy9Gk848SumVV2JHQfkU5JXYM52UMct0/sz1epV1YeqlI4/mej4cCfNo6mW6Hk2nXMxPE7l8x2My5c/JKNllMhPlJVvyaKXKvaywTo66gkaWtYNrUsqfSimnSClrAVwC4GUp5deGnbYOwJlCCJ0QIg/AKRgMfpAxDZVW3LqsMVLowmvQGyptmUxWRtSWWHDnRXOi7sWdF81BbYklwykjolyS6/Uq68KJIdfz4UiYRymZcjE/TeTyTZTsMjmZy0tTlQ1rlka/9jVLG9FcNfFfO40uqwMaKBFCfAsApJT/I6X8UAjxAoAWDO7L9kcpZWsm06fTabBsdjXqy/PhcLpht5nQUGmb8Js7KtFoBBY22DFr+Zno7HWjvCA3okURUXbJ9XqVdeHEkOv5cCTMo5RMuZifJnL5Jkp2mZzM5cVg0GJZcxXqSi2RyKvNjBZKITkxuCalfAXAK6H//8+wv/0SwC/Tnyp1Op0Gs6cWYfbUTKck8zQagbqyfNSV5Wc6KUSUw3K9XmVdODHkej4cCfMoJVMu5qeJXL6Jkl0mJ3N5MRi0mFtbnOlkUBaa+MPLREREREREREREKcLBNSIiIiIiIiIiojHi4BoREREREREREdEYcXCNiIiIiIiIiIhojHIioEGuCwYldne50NHjRqXNhEAQ6Ox1ozTfCJfHj31HBlBpNaFplEgjXm8ALQeccPS4UWUzQSMEPu0ewJRCE/KNehxyeVCeb8SAP4B93QOotJnRUGlNWeSWoemJJ/1EROkytN6tsI4eFat3wI0PHS509HhQYTXiOLsFBWZT0tIzMODDFkdP5PpNdivMZn3Srg+wTk6HRPPVSJwDbnw8JM8da7fAlsQ8l6j+AS9aHb2R9DTaC5BnNmQsPUTDJVr+3G4/trQ74ejxwG41oqnSBpNJ/aPPkQE3tg0pkzPtFhRmsEwSZYJaOQsGJT452Iddh1ww6TWwWw04MhCIlJfj7Rbk53h58fuDaGt3ot3pTvnn6Hj0DbixdUidFM89TmY/JRVcAx60Ofoir6nBng+L2ZjpZCUNB9dSLBiUeKHNgRue/ABFeQZcceo03LVhO9y+IEx6DVYsqMcjG/egu9+LNUsbsay5SvHDkNcbwNqWA1i5rjXqsc9vace5TZWq17x1WSOWza5OesWglJ6R0k9ElC5D691w/XTnRXOwsMGu2MHoHXDj+daDWLl+SH22pBHnNpYlZYBtYMCHZ1sdMddf3GhP2gAb6+TUSzRfjcQ54MY/FPLcFxvLMjLA1j/gxXOtHTHpWdRYwQE2ygqJlj+324/1W9pj8vSSpkrFAbYjA278U6FMfqGxjANsNGmolbMvHFeBf2ztwPf/+sGQ8tGAe17ZgT1dA5Hycl5jWc4OsPn9QazdvB83rT1aB6Tqc3Q8+gbc+LtCnTTSPU5mPyUVXAMe/G9rZ8xr+lJj+YQZYOOy0BTb3eWKZPALTpwSGQQDALcviLs2bMcFJ06B2xfEynWtaDngVLxOywFn5EPT0Md+/axjRrzmTWtb0daufM3xUErPSOknIkqXofUuMFg/3fDkB9jd5VI8/0OHK9LQh89fub4VHzqUz0/UFkeP4vW3OHqScn2AdXI6JJqvRvKxSp77OEl5LlGtjl7F9LQ6ejOSHqLhEi1/W9qdyvWuSp94m0qZ3JahMkmUCWrlrK3dGRlYCx9fub4Ni5qrh/zeiq05XF7a2p2RgTUAKf0cHY+tKnXSSPc4mf2UVGhz9Cm+pjZHX4ZTljwcXEuxjh53JAMJgcj/w9y+IIQ4+v+OHrfidRxDrjP0sQMe/6jXdDiVrzkeaulRSz8RUbp0qNRPnb3K9VNHj0elPvMkKT2pvT7AOjkdEs1XI18r9Xkil9NDNFyi5c+RYJ5mGSBSL2ftTuXjQkT/nsvlRe01puJzdDzGUicls5+SCpOhnuXgWopVWE0w6Y/e5qH/D/8u5dH/V1iVp3lWDrtO+Pw8o27Ua9ptyZ+eq5YetfQTEaXL8HoXGKyfyguU66cKq1GlPkvOFPVUXx9gnZwOiearka+V+jyRy+khGi7R8mdPME+zDBCpl7NKm3nEz5vh33O5vKi9xlR8jo7HWOqkZPZTUmEy1LMcXEux2hIL7rxoDkx6DZ5+dx9WLKiPZKrw/mjPvLcvsj9Oc5VN8TpNVTasWdoY89g/vPbJiNe8dVkjGiqVrzkeSukZKf1EROkytN4FENlzorbEonj+cXYL1iwZVp8tacRxduXzE9Vktypev8luTcr1AdbJ6ZBovhrJsSp57tgk5blENdoLFNPTaC/ISHqIhku0/DVV2pTrXZU+8UyVMjkzQ2WSKBPUyllDpRW//sqcYeWjAc+17B/yeyOOz+Hy0lBpxa3LouuAVH2OjsfxKnXSSPc4mf2UVGiw5yu+pgZ7foZTljxCDh1yngTmzp0rN23alNbnDEft6Ox1w24djBZ6sM+NEstgtND9RwZQYTWhOc5ooR09g9fRagT2dQ+gOhQttKvfg1KLEW5/APu7B2C3mdBQaUt5tNBwNJLR0k8AgFF3k8xEHqXU2LFjB1Y8/j4Kyqegt3Mf7rrkBMyYMSPTyRrNiHk0V/Ln0Hq3vGByRQud4HVyRuvQRPPVSBgtdMJiO58iiZa/cLTQSL3LaKFhE6Kdp9RQK2fDo4VWWA1wpiZaaMbq0HC0UIfTnfLP0fEYT7TQZPRTUmGCRAtVvaGMFpoGGo1AXVk+6sqOjsoeU370/3NqiuK6jsGgxdza4qhjQx9bj6PfMDdWF44xtfFTSg8RUTZQqndHUmA2Yd701H2IMpv1mDe9JGXXB1gnp0Oi+WokthTnuUTlmQ0pz6NE45Fo+TOZdDg5gTxdmGVlkigT1MqZRiNQX1GA+oqJO6NZp9Ng9tQizJ6a6ZQMyh9DnZTMfkoqWMxGzJuec4NpceOyUCIiIiIiIiIiojHi4BoREREREREREdEYcXCNiIiIiIiIiIhojDi4RkRERERERERENEZZP7gmhNAKId4XQjw3wjknCyECQogL05k2IiIiIiIiIiKa3HIhWugKAB8CsCr9UQihBfBzAP9IZ6KUeL0BtBxwotfjg8Wgw8FeD6YWmyGDQI/HD68/gLJ8I1zeALr7vSjLN6LP64Neo0WBUQen2wujTge7VY/OXh8O9nlRVqCHVmhwsM+L6kITXJ4AOns9mFJoQkBKHOrzYkqRGf3eo6GQC0xa7OjsR5XNBK1G4NPugcEQ5HYrzGZ9JJ2OHjcqrSY02K1w9LnR0eOBy+vHtGILppdaAAC7u1zocnlg0GrQ7w2gwhod0jcc7tc54EUgCBzq86DSZkZDpTVpoYuHp7epygaDQZuUaydTOHxzu9Od9HtANNn1Drjx4ZBw5MfZLSgYIRz5kQE3tg05f6bdgsIknp+oVF8/Xc8x2SXzHmfb+5Vt6clGbOczK9zn7OhxR/qjbo8PrY5euLz+wT52qJ9caRvsDzsHjvaPZ9ktsA7J0263H1vanXD0eGC3GlFvt8SUgaG/F5i0mFaYhzyzYUzpZxmjXOEa8KDN0RfV5zrU50bPgITLF0Cf24eqwujPn0adhMcvIr/nG7XYdagfxRYD8gxaTCs1Z31+j7eMjrcsp/J5xpq2dLVvPQNufDQkfcPr5UxTamfC4x7xyOrBNSHEFABfAnAbgBtUTvsugKcBnJyudCnxegNYu/kAnty0B18+sQarn3sPp04vxgUnTcG+7gE8/s5efOezx6Cz14vVz7bB7QvCpNdg+fx6PLFpLy45uQb5Rh3WfbAPF82dhpXrWyPn3HDOTEwrMqHtQA9WrW9DUZ4BV5w6DXdt2I6Z5fm49JRpUddcs6QBb35yCH9v68CKBfV4ZOMedPd7sWZJI85rLMPf2w5i5brB608rMeP75xyL/UcGcNeG7ZFr/Porc2DUC/zsua24eG4N7n756N/uvGgOFjbYAQAvtDnwwOufhF7z0TTcuqwRy2ZXj7tQer0BrG05EEmvSa/BmqWNWNZclVUDbH5/EGs378dNa1uTfg+IJrveATeebz0YVS+uWdKIcxvLFAfYjgy48U+F87/QWKbaeUnk/ESl+vrpeo7JLpn3ONver2xLTzZiO59ZwaDEC20O3PDkB0P6qrMRCEo8snEXvvXZGZF+stsXxNxpNlw0twYr17dF5emFjWWwmk1wu/1Yv6U9Js/f88p27OkaiPx+Sl0BLrr3/Uj/uqvPgxOnFCU8wMYyRrnCNeDB/7Z2xuTVaSVG7Dzkxupn23Dq9GIsbKqMlLdpJWZ85+wZUeVt9ZIGvLClHRt3HcaqxQ1wON045ZiirM3v8ZbR8ZblVD7PWNOWrvatZ8CNFxTSF66XM02pnQmPe8Q7wJbtvYHfAvgRgKDSH4UQ1QDOB/A/aUyTopYDTqxc34orTquLDDJddcZ0bO/sw10btmNRczXyjPrIIBgAuH1B3P3y4N/u2rAdB/s8uOK0ukiGC59z54vbYM0zRiqwC06cEhkI+/pZx8Rcc+X6Nlx4cg3cviDu2rAdF5w4JXS8FVsdrshAFQAsaq7GjoN9keuFr/H9v36Aln1OLGqujgyshf92w5MfYHeXC7u7XLjhyQ+iXnP4nJvWtqKt3Zmc+7ou+n6sXNeKlgPjv3YytbU7IxUSkNx7QDTZfehwxdSLK9e34kOHS/H8bSrnb0vS+YlK9fXT9RyTXTLvcba9X9mWnmzEdj6zwn3O6L7qZuw42IcrTquDQaeJ9JMBhPrTw/vHrfgolKe3tDsV8/yi5uqo3zucgSG/t0Gr0aLV0Ztw+lnGKFe0OfoU8yqgjXzmvOqM6VHlbVFzdUx5W7W+DVedMR1uXxCrn22DLyCzOr/HW0bHW5ZT+TxjTVu62rePVNL3UZbkC6V2JjzuEa+sHVwTQiwC0CmlfHeE034L4MdSysAo17pOCLFJCLHp4MGDyUxmhKPHDbcviAGPP/KGdLt8CMrBN0YIwDXkb2Hhv7l9QQQloh4/9JyDfZ7I8fD5gPr5XX2eqOuH/9/R44k6XwhE0jj8GkEZ/VxD/9bZ60aHwmseeo7D6Y77/qkJ39fh1+7oGf+1k6ndqZzOeO9BOvIo0VhlOn8Or7eAo/VZJs5PVKqvn67nyGbpyKPJvMfZ9n5lW3qyEdv5zOpQ6Q+G+86HXb6ov6v1TcN52qGS54UYdn6vO+r3Q32eCVHmh2P+pDC1vNrZe7QMdg8rb2qfF4/0+yL/d3n948rvqc6j8ZbR8ZblVD7PWNM23vYtXtleD6q1M5298d+HrB1cA3A6gCVCiN0AHgcwXwjxp2HnzAXweOicCwH8XgixbPiFpJT3SSnnSinnlpWVpSSxlVYTTHoN8ow6mPSDt7XYoodWIPK7xXT0b2EmvQZSDv6rEYh6/NBzyvKNUcfD/1c7vyTfGHX98P8rrMaY84emceg1wrMflf5WXmBChcJrHnqO3Tb+6Z3h+zr82hXWzE8dHarSZh7XPUhHHiUaq0znT6V6K1yfZeL8RKX6+ul6jmyWjjyazHucbe9XtqUnG7Gdz6wKlf5guO9cbNFH/V2tbxrO03aVPB/uM0fOLzBF/V6ab5wQZX445k8KU8ur5QVHy+Dw8hY+Z/jvhXn6yP8tBt248nuq82i8ZXS8ZTmVzzPWtI23fYtXtteDau1MeUH89yFrB9eklD+VUk6RUtYCuATAy1LKrw07Z7qUsjZ0zlMAvi2lXJv2xAJoqrJhzZJGPPzGTqxa1ACTXoMHX9+FGeX5WLGgHs9u3o9+tw+rFjdE3rTwnmvPtezHigX1KMs34uE3dmLNksaoc244ZyZ6+j1YvWTwsU+/uw8rFtTDpNfgD699EnPNNUsa8NQ7e2HSa7BiQT2eeW9fZE3z8XYL1iw9ev1nN+/HMWX5keuFr/Hrr8xB8xQbnt28H8vnR//tzovmoLbEgtoSC+68aE7Uaw6fc+uyRjRU2pJzX5dG3481SxvRXDX+aydTQ6UVty5rTMk9IJrsjrNbYurFNUsacZzdonj+TJXzZybp/ESl+vrpeo7JLpn3ONver2xLTzZiO59Z4T5ndF91NmaU5ePhN3bC6w9G+skAQv3p4f3jRswK5emmSptinn+uZX/U7xU27ZDfGxAIBtBoL0g4/SxjlCsa7PmKeRUIRD5zPvj6rqjy9uzm/THlbfWSBjz0+i6Y9BqsWtwAvVZkdX6Pt4yOtyyn8nnGmrZ0tW+zVNI3K0vyhVI7Ex73iJeQQ7+iyVJCiLMB/EBKuUgI8S0AkFL+z7BzHgLwnJTyqZGuNXfuXLlp06aUpDMc1bLP40NeKFrolGIzEIoW6gsEUGqJjhbq8vqg02iRb9Shx+2DUaeF3apDZ68fh/q8KM03QKsRMdFCqwtNCIajhRaa0e+LjRZaaTNBN0K00HAUjMYh0UL7vX7UDIsWetjlgX6UaKE9A174I9FCTWiotCU9Wmg4vc1ZHi3U4XTDrn4PRt0NMZV5lNJrx44dWPH4+ygon4Lezn2465ITMGPGjEwnazQj5tFM5U9GC82O58gCGa1DGS10cmM7n1nhPmdnrxvlBerRQg/2DuZhqzm+aKHhv48ULbS8YPB6EyRaaFa285Q9RosW6nL7UBmKFtoZKh9GPeDxY/D3IdFCiywGWBKLFpqxOpTRQkdt38YtV6KFDm1nFIIZqObRnBhcSyY2GJRh7HRPIhxcI0o61qGU7ZhHKduxnadsxjqUsp1qHs3aZaFERERERERERETZjoNrREREREREREREY8TBNSIiIiIiIiIiojHi4BoREREREREREdEY6TKdgInE7w/ik0M9cLmD8AQC8AcBrZCwGPVweQM47PJiSuFgNIyDvV6U5BvgC8hIVCNvIACDTgutEDjU54VZr0Fhnh4efxCH+rzIM2hhNmghAJTma9HZOxgBqabYDK8/iMP9PpRYDDjs8sCkH4xAmmfUYPehAdQUm+HyBODoGYw0ajFqsffwAEx6LcoL9OhzB9HR60ZZvhH9Xj80QiDfqIMvKFGab4xEyghHVnL0eGC3GtFUaYPJpJ6NBgZ82OLoiUQECUcsDQtHAnX0uFFpNaEpSyOBElFm9Q24sXVIdKHj7RbkM1po2p8jlXKhPWC00Mkt0ajFlFzD86hGSBSaDeju96GjdzBiocvrh8Wgwyy7BUFg3O1AnlaftHop1WUsF+pQyl7hKIkdPW5MLTbiwBFvVJ/LD2Bv1wCcA37oNBI6jRYdvR6U5RvhD/pRVmCCs98PR+gxRXlafOToR4XViPICLcosZnzY4YLD6Ua51Qi7zYgphYqRGDMmXdFC4+3TjuV5Eu0vp1u29zVGG7sYDQfXksTvD+Lfn3SiZ8APZ78PLm8AGz504JrT67DnsBurn21DUZ4BV5w6DXdt2B71f7cvCJNegzVLGqDXAj/9WxvcviCmlZjxrc/OwOpn2yLnrFhQj9lTrXh7Vz9Wrm/FzPJ8XHrKNPzPqzvw1XnTsOLx96POrSo04YM9h9HdXxhJw9Wn1+LOF7epPsfy+fV4YtNeXHJyDfL0Wjzwxi78eOFx+NyMUjzb6sDK9a1D0tyIJU2VigNsAwM+xfMXN9phNuvh9QawtuUAVq4b8veljVjWXMXOABFF9A248ffWgzF1yXmNZaqdkX8qnP+FxjLVTlIi5ycq1ddP13OkUi60B8m8x9n2fmVberJR74Abzyvco3MbyzjAlgZKeXTV4gZohQsr1289emxRA55+bzu+87kZONjrG3c7cFZ9Ab52/1vjrpdSXcZyoQ6l7BUMSrzQ5sANT36A686Yhk+L87FyfVtUXiovMODD9l5s+NCBL59UE/XZcdXiBuzvdkeVxTVLGrDvcB9++NQe3HXJHLw90BuVP1cvacDU4n58ZnpZVgywxVtGx1uW4+3TjuV5Eu0vp1u29zVGG7uIB5eFJklbuxNaocEnB1045PLirg3bccVpdQhKRCqfC06cEhlMG/p/AHD7gli5vg16rS5ybFFzdeSx4XPu2rAdWqGNvOlfP+sYrH62DYuaq/Gbl7bFnPvJQRe+2FQdlYbwwJrac9z98nYsaq7GXRu2o6vfi0XN1bjhyQ+wxdETed6jaW7Flnan4j1RPd/RAwBoOeCMVLKRv69rRcsB5esR0eS01eFSrEu2OlyK529TOX9bks5PVKqvn67nSKVcaA+SeY+z7f3KtvRkow9V7tGHvEdpoZRHVz/bhjyDPvrYc2244rQ6aDWapLQDew8HklIvpbqM5UIdStlrd5cLNzz5Ady+IE6vr4gMrAFH85JGiMjn2+GfHZXK4sr1bTi9vgJuXxA+v4zJn6vWt8EfGHzubBBvGR1vWY63TzuW50m0v5xu2d7XGG3sIh6cuZYk7U433L4ggnLwd7cviAGPP/J/ABBC+f9hbl8QLq8/8rvaOZ297sjxAY8fbl9Q9dygBA4OOX/4eWqPCx8PyqPndPR4FM/t6PEo3pPRznf0uFX+7la8HhFNTsmue8Z7fqJSff10PUcq5UJ7kMx7nG3vV7alJxvxHmWW2v0f2m8OHxvw+hEMyuS0A73u2GNjqJdSnX9yoQ6l7NUxJP8M/ZwZ5vYFcdjli3y+jbcsdobKj0vlMd39Phh0btSV5Sf7JSUs3jI63rKcyufJ9nZqMqSPM9eSpNJmRrFFD60AtAIw6TXIM+pgMelg0h+9zWr/D/9uMehijg3/vbzAFDmeZzx6faVzNQJR56udN/x3KY8+Pvz/CqtR8dwKq1Hxnox2fqXVpPL3zE8LJaLskey6Z7znJyrV10/Xc6RSLrQHybzH2fZ+ZVt6shHvUWap3X+lfrPZoEOxRZ+cdqDAFHtsDPVSqvNPLtShlL0qhuSfCpW8FC5TQz97Dv27UlksD5Wf4Z+Hw38vytNHzsm0eMvoeMtyKp8n29upyZA+Dq4lSUOlFQEZRF2ZBSUWA1YsqMfDb+yEBsCqxQ0w6TV4+t19WLGgPub/ACJr030Bf+TYs5v3Rx4bPmfFgnoEZABrljTCpNfgD699glWLG/Ds5v34z8/PjDn3mDILXtiyPyoNN5wzc8TnWD6/Hs+17MeKBfUoyTPguZb9uPOiOWiyWyPPezTNjWiqtCneE9Xz7dbBv1fZsGbpsL8vbURzlfL1iGhyOt5uUaxLjrdbFM+fqXL+zCSdn6hUXz9dz5FKudAeJPMeZ9v7lW3pyUbHqdyj43iP0kIpj65a3IB+ry/62KIGPPLGTgSCwaS0AzXF2qTUS6kuY7lQh1L2qi2x4M6L5sCk1+D1bR1Ys6QhJi8FpYx8vh3+2VGpLK5Z0oD/294Bk14DvVbE5M/VSxqg0w4+dzaIt4yOtyzH26cdy/Mk2l9Ot2zva4w2dhEPIaVMVfqy0ty5c+WmTZtScu3h0UIDQUATihbaH4oWWq0ULbTPg4oC5WihNrMe3kAQXX1emIdGC7Vo0dmnFi3UC6Neg4JQtNA9hwYwdYRooWUFeriGRQsVQqDAqINfSpRYYqOFRiJoJClaaEePGxVWE5onfmSjUXfsTGUepfTasWMHVjz+PgrKp6C3cx/uuuQEzJgxI9PJGs2IeTRT+ZPRQrPjOVIpzvYgo3Uoo4VObnFGC2U7nyLhPNrZ40G51QitkLCZ9eju96c8Wmgy+qnpihYaR1qzsp2nzApHC+3sdWNKUXzRQjt7PSjNN8IfDKCswKgcLbTAiHLrkGihPW6U5xthL1SNFpqxOpTRQlMv2/sacUYLVc2jHFwjSi92uicRDq4RJR3rUMp2zKOU7djOUzZjHUrZTjWPclkoERERERERERHRGHFwjYiIiIiIiIiIaIw4uEZERERERERERDRGHFwjIiIiIiIiIiIaI/Uwj1lCCKEFsAnAfinlomF/uwzAj0O/9gH4Dynl5jQnMcLvD6Kt3Yl2pxvHlP3/7P15fFvXfef/vw+4gRsoWSIJSrItyZY3gpLiKk6apm5qN4mT2JKaxU0nUzdt00x/k36jjjNd0rhypdidmXbiqfvtkiZpm6TNN6mzjCy5SZpUaerJpFkUx5ZIK7ZkS3YkESQlW+AigASI8/uDBASSFyC2C1yAr+fjwYeIi4Nzz738fM499wjAadXFS5dX50wkk3p5fjXPpgafLkbjmo7PqifQopemZtTb6Vd0ZlYXLsXV29miyemEJmIJrVvll6w0PB5TX1er+vsC8vmMXnxpbpWN8Vhcq1qb1OAzOncxpp5AixKzszI+n1a1NmpLd0CNjbnnUFOrw6RWF9q4pl3JpE0fS19Xq1a1NercxcvPO6zsAgCuKXT1o0vRGQ2GJ9LlQ8FOtbU2Zy1fD6uFZl6DUteL5fp/FIbVQoHySa1AHx6fVjCPFeidyjc2+srW77mdA5FoTM9k1H99sF1dZayfawAWKzYmsq2MPBWd1lB4Mr0q7+j8Kr29gQbNJKQmX4NGJ2Z0YWpGazqaNR6La3VrswZKWGW3kiq1WmieK0/nu3JlTanHY8rk+ck1SXskHZcUcHjulKSfsda+bIx5k6SPSXpVJRuXkkgkdeCps7rvwKDe3N+rV1+zVnsPDml1W7Pu+cmr9fDhE4rFk7p6Tat+42eu1b5DQ4rFk/I3+fT7b7pBZ16K6m/+7ym957Wb9fzYpB4+fGLJa/1NPv3J27fK39Sgk6OTC7bvuX2LPv3vL+jlSzPat7Nfh48P62dv6NOLL0V1+/W9WTvSZNLqq0Nh3fvIk+m6/vw/vEIXL8V134HB9Lb77+rXZ7/7gp4dndRDd2/XHf1BJtgAVMRkNKYvD45p78HLfdL+nSG9OdTtOMF2KTqjxwZHlpS/M9TrOMF2MRrT1xzqf0Oouyw3Vm7XLy28BqX28cDukHZvW8/NVZmU8+9YiZio5fag/sViCR08Nrwk5nYO9DlOsGUrv251s97zqSdK7vfczoFINKZ/dqj/jaHuskywcQ3AYsXGxEQ0pq9kyYWvDY7pkSMv6G03X6V9jz2R8Xy/XnFVQN87/bL2Hrx8j/v+27boH4+8qPf97Bbt3rrO0xNs+fYBpfYV2c7vm0LdCybYotG4Dg2Gl5S7KxSs2cmoejymxTzd2xpjNkh6i6RPOD1vrf22tfbl+YffkbShUm1bbGg4ku683v7Kq9Idy1tv3pCeBJOkO7euT0+sSVIsntQffeVHOj81ozu3rtfY5HS6/OLXxuJJnRid1LGzkSXbHz58Qm+9eYNi8aTuPzikd716k/YdGlI8MfcOtGxOX5hKT6yl6jp65vKxpLbtOzSk99x6jWLxpO595EmdvjDl2rkEVqrZ2VmdPHky/TM7O1vtJnnC0+Gp9IVYmuuT9h4c1NNh535oMDzhWH4wPOFY/tks9T+bpf5CuV2/tPAalNrHfQcGc/b/KEw5/46ViIlabg/q37HhiGPMHcvSZ2Ur32AaytLvuZ0Dz2Sp/5ky1c81AIsVGxPHc+TC3oODuuc1m7XvsaFFzw/p5anZ9P1vavuffeOE7ty6XnsfHdTRc96OxXz7gFL7imzn9/ii1x8Ljzv3keHxko6zmurxmBbz9OSapD+V9DuSknmU/TVJX3F6whjzXmPMEWPMkbGxsTI277LhSCwdKOcnptO/G6P0706PpbnHSTv3XNIq62ulueczy2TWYczl3y9eiisWT2pqJqFwJJa13SPjMcd9ONUfnUmkfx+dyF4nCleJGIX3nTp1Sr/+F1/Rns/9UL/+F1/RqVOnqt0kSdWPz5Hxacc+aWR8uirlC+V2/dLCa1DmPnL1//WkEjFazr9jJWKilttTj6rdj3pNuMCYy1b+/OT0km3F9Hu1fh0o9RpAfNafYmMiV6zG4klFpxPOz0847y91PzsyXtp4xO0YzTdHS83lSu3Hi+rxmBbz7OSaMeZOSaPW2h/kUfZnNTe59rtOz1trP2at3WGt3dHd3V3mls7p62qVv2nudHZ3tqR/l7Tg92yPU5+wbDDK+doGs7RMqpy1l39f1dYkf5NP7c2NCnZlf4tqb8DvuA+n+lubG9O/93TyMZFyqkSMoja0rQmqs2eD2tYEq92UtGrHZ2+gxbFP6g20VKV8odyuX1p4DcrcR67+v55UIkbL+XesREzUcnvqUbX7Ua8JFhhz2cqv7WhZsq2Yfq/WrwOlXgOIz/pTbEzkilV/k09tLY1Znl96T5m6P009Xwq3YzTfHC01lyu1Hy+qx2NazLOTa5J+StJOY8xpSZ+TdJsx5h8WFzLGbNXcx0Z3WWsvVLaJl/X3BfTA7pD8TT59/vsvav/OfvmbfPriD85oz+1b0oF06Kmzuv+u/vTj1HeurW1v1qGnzmptR0u6/OLX+pt8uranQ6H1XUu277l9i770xBn5m3zat7Nfn/nOKd1/V7+aGo36+7qytnvjmnY9dPf2BXUNbOhKH0tq2/139esTjz8nf5NPD929XRvXtLt2LgEg003Bdu3fubBP2r8zpJuCzv1QKNjpWD4U7HQsf12W+q/LUn+h3K5fWngNSu3jgd2hnP0/ClPOv2MlYqKW24P6N9DX5RhzA1n6rGzlZ+1sWfo9t3Pg+iz1X1+m+rkGYLFiY+LGHLmwf2dIn/r287r/zv5Fz/drdVtD+v43tf39t23RY0fPav+ukLau83Ys5tsHlNpXZDu/Ny56/UAw4NxHBp2+hr421OMxLWZs6u1OHmaMeZ2k/+qwWuhVkr4h6R5r7bfzqWvHjh32yJEjZW+jdHlFlnAkps2Zq4V2+ZWwSV28lNAV7U1qavApEp372GZPZ7NevjSjnmyrhc7/70J4PKZgl1/9fV0LVwuNxrWqrUkNxujceEw9nfOrhRqfVrUVtlro6ERMPZ0LVwsNR2IKBvxa1d6k4cjl51nMoGjLnjg3YxSVdfLkSe353A/V2bNBE6Nn9PA7X6Frr722bOVdkjNGqxWfrBa6vMxrUOp6UYdfZF3VPpTVQpEHrvN5Sq3+mV41Ls/VQjPLp1YLLUe/Vy+rheZxLjx5nUf5FTsuyHe10LGJaXV3tKi3K/tqoatam7W1sNVCq9aHslqo++rkmLLGaC2sFrqAMeY3JMla+1FJeyWtkfSXZu4LxxLW2h3Valtjo0/brlytbVeWv+5tix5vXNuhjWs7Fmy7uci6fT6jzd0d2tzdsWDb4mO5ek2Hw6sBwH0drX7dsin/gUtba7Nu2bQm7/KrCqy/UG7XL7l7DcKccv4dKxEThfBae1D//P5GvbKAfjpb+XL1e27nQJfL9XMNwGLFxkRnllhtb23RLZtyf4RvYw1/qjjfPqDUviLb+V2stbWpoLFsLajHY8pUE5Nr1tpvSvrm/O8fzdj+HknvqU6rAAAAAAAAsNLV3edFAAAAAAAAgEphcg0AAAAAAAAoEpNrAAAAAAAAQJGYXAMAAAAAAACKVBMLGnjRzMysjp6LaDgSU09ni65ob1AsLl2MxhWLz6q3069EMqnZpFUkFldnS5Mmp+PavKZd56dmFB6fVjBj2fFk0ur0hSmNjMfUG/Br45p2+XzLrkScVxvD4zH1BfwaKGwZZADwjMloTE9nLFt+U7BdHTmWPS90qe9C6y8U/XF9iERjeiYjTq4PtquryDiZiMZ0PKOuG4Pt6ixjzBUqFkvo2HBkyfgEyJfbMeTUjzY2+rKOnwvtd8uZ304SiaSGhufuHfq6WtXfF1BjI+9zwGXlHisUcn+Zz7gp1b7J6bjamhs1OjGtNe3NamvyqcHn03U9nWpubnDlvrYU+Z7Xi9GYns3oA64LtmuVQx9QqetloWNZVB+jpiLMzMzqwFPntPfgoGLxpK5e06oPvP46nb0Y08OHTygWT8rf5NMf3tWvL/zgRd12Q1B/9o0Tuq6nQ7/4qqu179BQusz+nSHdFQrqX0+e172PPJne/tDd23VHf7DojmhmZlYHjp7T3kcHL+9rV0i7t67jhg5ATZmMxvTlwbF0n5vqO98c6nacAItG4zo0GF5S/q5Q0HFQUmj9haI/rg+RaEz/7BAnbwx1F3wDPhGN6SsOdb0p1F2VCbZYLKGDx4aXtGfnQB8TbMiL2zHk1I/+8du3qsH49IHPLx0/JxLJgvrdcua3k0QiqQNPndV9By7X/8DukHZvW88EGySVf6yQTFp9dSic1/1lPuOmVPse+f4LettPXKV9h55Il73/rn6tbmvU2UhUP3NNt75xYqys97WlyPe8XozG9DWHPuANoe4FE2yVul4WOpaFN1SkNzfGvNXh53ZjTE8l9l9uR89F0oEuSXduXa+TY1PpiTVJisWT+sNDQ7rnNZv1Z9+Y2/6eW69JT6ylyuw9OKhj4fF0B5Tafu8jT+r0hanS2vjo4MJ9PTqoo+cipRw6AFTc0+GpBX1uqu98OuzcRx4LjzuWPxYeL0v9haI/rg/PZImTZ4qIk+NZ6jpeppgr1LHhiHPODBOjyI/bMeTUj54cnUxPrKW2pcbPhfa75cxvJ0PDkfTEWqr++w4Maogcw7xyjxVOX5jK+/4yn3FTqn33vGbzkvvZfYeGlJiV4gmrY8ORst/XliLf8/pslj7g2UV9QKWul4WOZeENlfqvkl+T9AlJ75r/+bikeyX9X2PML1WoDWUTHo+lA12SjJGSVgu2SXOPozOJ9PbodMKxzMj4tOP20YlY2dp4eV/F1wkA1ZCtjxwZn65K+ULRH9eHcsaJ2zFXqLDH2oPa43YMOfWj2cbeoxOxgvtdt3NyOOLcnnCE6wDmlHusMJKlPqf7y3ziP9W+bPezUzMJTc0ksvYFpdzXliLf85pvH1Cp66XXxgnIT6Um15KSbrTWvs1a+zZJN0malvQqSb9boTaUTV/AL3/TwlPXYLRkm7/Jp7bmxvT2tpZGxzK9gRbH7T2dxb8N3amNc/uq3ve5AEAxsvWRvYGWqpQvFP1xfShnnLgdc4UKeqw9qD1ux1AhY++eTn/B/a7r14GuVsf6g11cBzCn3GOF3iz1Od1f5hP/qfZlu59tb25Ue3Nj1r6glPvaUuR7XvPtAyp1vfTaOAH5qdTk2kZr7UjG41FJ11lrX5IUr1AbymZgXZf27wylA/7QU2d1TXe79ty+Jb0t9Z1rn/r283r/bXPbP/74c7r/rv4FZfbvDGkgGNBDd29fsP2hu7dr45r20tq4K7RwX7tC2rquq5RDB4CKuynYvqDPTfWdNwWd+8iBYMCx/EAwUJb6C0V/XB+uzxIn1xcRJzdmqevGMsVcoQb6upxzpo8YRX7cjiGnfvSang595B3O4+dC+91y5reT/r6AHti9sP4HdofUT45hXrnHChvXtOd9f5nPuCnVvk99+/kl97P339WvxgapqdFooK+r7Pe1pcj3vF6XpQ+4blEfUKnrZaFjWXiDsda6vxNj/lLSVZI+P7/pbZLOSPptSY9Za3/W9UbM27Fjhz1y5EjJ9aRXHYnE1L1otdDp+Ky6O1uUtFaJWefVQtOrfixaLXR0IqaezvKuFppaqWUrq9N5wbJ/1HLFKKrv5MmT2vO5H6qzZ4MmRs/o4Xe+Qtdee23ZyrskZ4xWKz7rZbVQ+uOSVbUPXQmrhS4en6BgK/Y673YMOfWjqdVCncbPhfa7lVotNByJKdjlV39fV7UWM/DkdR7lHysUcn9ZzGqhYxPTumJ+tVCfz6frF60WWuR9bdn70HzPa6Grhbp9vWS1UM/KGqOVGjW9T3MTaj8135hPS/qinZvZq9jEWjk1Nzdox8YrinrtJodtPp/R5u4Obe7uKK1hGUppIwB4SUerX7dsyv8mp7W1SbdsWuNa/YWiP64PXWWMk06XY65Qfn+jXllAzgCLuR1D2frRbOPnQvvdcua3k8ZGn7ZduVrbrnRtF6hx5R4rFHJ/mc+4Kd/2uXFfW4p8270qzz6gUtfLQseyqL6KTK7NT6J9Yf4HAAAAAAAAqAsVeS+yMeatxpgTxpiIMWbcGDNhjGEdWQAAAAAAANS0Sn0s9I8l3WWtPV6h/QEAAAAAAACuq9S3aI4UO7FmjGkwxvzQGPOYw3PGGPNnxpiTxpijxpibS28qAAAAAAAAkJ9KvXPtiDHmHyUdkDSd2mit/VIer90j6bgkp3Vn3yRpy/zPqyT91fy/BUutahKOxNTS6FMkNqM17X719wVyruQTjcb17PlJTc3ManI6oSvamhWJzqi1uUEdzY0ajyV0aWZWq9qa1NPZoquuuLxaSmqfqZVLyrFCKABUQ3oF5fGY+gJ+DZR5Ncyp6LSGwpPpFZP6gx1qb23JWv5SdEaD4Yl0+VCwU22tzVnLp1ZxG47E1NfVumzfj9qST3zmU2Y8GtOPMlYSuyHYrkCRqwkSc8hU62PC1Op54fFp9XW1qKWxQS+8dCmv68FyuZCZm72dLWpp8qmjpans5yjzGIKsmFt2bo8TVqpynNeZmVkNDkc0OjGttuYGBfyNuqEnkDX+k0mrF1+a0mQsoamZWY1NTKuvq7p/03z70Fz9Tb7X+FL7a/qa+lWpv2JA0iVJb8jYZiXlnFwzxmyQ9BZJD0q616HILkmfnl8w4TvGmFXGmD5r7XAhjUsmrb46FNa9jzypWDwpf5NP779ti/7xyNP6f27bot3b1jsOeKPRuB5/7rxeuhTXR//tpH5hx1X6s2+cUCye1NVrWvUbP3Ot9h0aStd57+uv0+budt12fa8kLdnnQ3dv1x39wZoaTAHAzMysDhw9p72PDqb7s/27Qtq9dV1ZBllT0Wn90+Co9h7MqH9nSG8J9ThOsF2KzuixwZEl5e8M9TpOsCUSSR146qzuO3C5/AO7Q1n7ftSWfOIznzLj0Zi+Oji2JK7uCHUXPMFGzCGT0zi0lsaEsVhCB48NL8iN++/q12e/+4KeHZ3MeT1YLheccnPfzn4dPj6s3a+4qmznyOkY9u8MaedAHze9ZeD2OGGlKsd5nZmZ1cFj5xbk4J7bt+jFl6N6w/W9S+I/mbT6xjMjujQdVzRudf/Boar/TfPtQ3P1N5fiM3ld40vtr+lr6ltFRnDW2l9x+PnVPF76p5J+R1Iyy/PrJf044/GZ+W0FOX1hKp0gkhSLJ/Vn3zihO7eu130HBjU0HHF83bHwuOKzVvsODenOrevTE2uSdOfW9emJtVSdD339WR09E9HpC1OO+7z3kSd1+sJUoc0HgKo6ei6SHthJc/3Z3kcHdfScc99ZqKHwZHoQkq7/4KCGwpOO5QfDE47lB8MTzvUPR9IDrVT5XH0/aks+8ZlPmR+Fpxzj6kfhwq/bxBwy1fqY8NhwZElu7Ds0pPfces2y14PlcsEpN+8/OKR3vXpTWc+R0zHsPTioY+RkWbg9TlipynFej55bmoMPHz6hk6OTjvF/+sKUjp6JaFVbS3pirdh9l0u+fWiu/ibfa3yp/TV9TX1zdXLNGPM78//+v/PfjbbgZ5nX3ilp1Fr7g1zFHLZZh7rea4w5Yow5MjY2tuQFI+OxdICnxOJJGTP3bzgSc9z5yPi0pqYTC8pe3qcc60xaaXQilnWfoxPO+0J9Wy5GgWpaLj7DWfqzkfHy9Gcj49NZ6p8uS/nhiHP7s/X98J5cMZpPfOZTptC4yoWYW3lyxWitjwnDWXIjOpNI/57terBcLmTLzYuX4mU9R9mOoZj8rkVuj0PdHiesVOU4r9nqSFo5xv/IeExJK700Fa/o37QcfWiu/ibfa3yp/fVK72vqndvvXEstYnBE0g8cfnL5KUk7jTGnJX1O0m3GmH9YVOaMpCszHm+QdG5xRdbaj1lrd1hrd3R3dy/ZUW/AL3/TwlPhb/LJ2rl/g13OH/foDbSo3d+Yfq1THYsf+4zU0+nPus+ezuK+uwW1bbkYBappufjsy9Kf9QbK05/1Blqy1O/8nWuFlu/ranUsn63vh/fkitF84jOfMoXGVS7E3MqTK0ZrfUwYzJIbrc2N6d+zXQ+Wy4Vsubmqrams5yjbMRST37XI7XGo2+OElaoc5zVbHT4jx/jvDfjVYKQr2psq+jctRx+aq7/J9xpfan+90vuaeufq5Jq19tD8r5estZ/K/NHcd7Dleu0HrbUbrLUbJb1T0jestf9xUbGDku6ZXzX01ZIihX7fmiRtXNOuh+7evmCS7P23bdFjR8/qgd0h9fd1Ob5uIBhQk8/o/rv6deips3r/bVvSdRx66qzuv6t/QZ33vv46bd3QpY1r2h33+dDd27VxTXuhzQeAqhpY16X9u0IL+rP9u0Laus657yxUf7BD+3cuqn9nSP3BDsfyoWCnY/lQsNO5/r6AHti9sHyuvh+1JZ/4zKfMDcF2x7i6IVj4dZuYQ6ZaHxMO9HUtyY377+rXJx5/btnrwXK54JSb+3b26zPfOVXWc+R0DPt3hjRATpaF2+OElaoc53VgXdeSHNxz+xZd29PhGP8b17RrYEOXLl6a1r6d/Z74m+bbh+bqb/K9xpfaX9PX1DcztxaAyzsx5glr7c3Lbcvx+tdJ+q/W2juNMb8hSdbajxpjjKQ/l3SH5ibrfsVaeyRXXTt27LBHjiwtkrnqR1ODTxOxGV3R3qL+vq68Vwudmk5odVuTItG4/E0N6mzJb7XQ0YmYejprb2UoFGXZP3C2GEXtOXnypPZ87ofq7NmgidEzevidr9C1115btvIuyRmj2eIztVpVauWkrTW6Wmg4ElOwy79s34+qKaoPzSc+8ynjxmqhxFzdKSpGa31MmFr9bmR8WsH51UJffOlSXteD5XJh8Wqh/iaf2l1cLTSV33W8gl9R1/lSuT1OWKnKcV4Xrxba2dKoG3sLWC10clrB8v1NXe1Dc/U3ha4WWmx/vYL6mnqV9Y/t6l/RGPMmSW+WtH7Rd6wFJCXyrcda+01J35z//aMZ262k95WjrT6f0ebuDm3udn4nRDatrU3aduXqiu4TALymublBOzZe4Vr97a0tumVT/m+Zb2tt1i2b1uRdvrHRp21Xrta2K5cvi9qTT3zmUybQ6tctm8rzkRdiDplqfUzo9zfqlYv63IENq/J67XK54Pb1JcXpGFA+lfo7rjTlOK/NzQ26+er86/D5jDau9VZflW8fmqu/yfcaX2p/TV9Tv9yeIj2nue9b26mF37E2Iem/uLxvAAAAAAAAwFWuTq5Za5+S9JQx5v+z1sbd3BcAAAAAAABQaZX6cO9GY8x/k3STpPR7La21myu0fwAAAAAAAKDsKvXNuX8n6a809z1rPyvp05L+vkL7BgAAAAAAAFxRqcm1VmvtYc2tTvqCtfYPJd1WoX0DAAAAAAAArqjUx0JjxhifpBPGmN+UdFZST4X27YrMZcH7An4NrOtSfDahofBkelnd/mCH2luXrm6XWgJ4OBJTX1er+vsC6SWAU0v7ppZTrrWl2AHADdFoXMfC45eXLQ8G1NraVLbybve9ufp9eEM+f6PJaExPh6fScXVTsF0drcWtHuo0jmhubijHoQAVNzMzq2dGJzQ5ndBLUzNav7pNoTL3c273o27nJDkPN5QSV5k5tWF1q/yNDRqbnFZPp18NPmk4cnlMJGnBOCnY0azB8ETe46xacCk6s+CYQsFOtbU2LylX6BizWIwda0+lJtd+S1KbpPdL+rDm3rV2T4X2XXYzM7M6cPSc9j46qFg8KX+TT5/45Zt17uUZ7T14edv+nSG9JdSzYIItkUjqwFNndd+By+Ue2B3S7m3r5fMZfXUorHsfeTL93EN3b9cd/UEm2ACsWNFoXIcGw0v617tCQcfBTKHlk0nrat+bq99nkOQN+fyNJqMxfXlwbElcvTnUXfAEm9M4Yv+ukHZvXcfNNmrOzMys/vXEqF6aimvfoaF0TH94V0g/v708/Zzb/ajbOUnOww2lxFVmTq1ua9Y9P3m1Hj58Il3Pntu36NP//oJevjSjP/8Pr9BMwqbHSTuu7tLdO67Oe5xVCy5FZ/TY4MiSY7oz1Ltggq3QMWaxGDvWpor8Zay137fWTlprz1hrf0XS3ZKurcS+3XD0XCTdiUlSLJ5Ug2lIJ1lq296DgxoKTy547dBwJJ0kqXL3HRjU0HBEpy9MpTut1HP3PvKkTl+YquDRAYC3HAuPO/avx8LjZSnvdt+bq9+HN+TzN3o6POUYV0+HC48Tp3HE3kcHdfQcMYHac/RcRPGETU+sSXMx/QePlq+fc7sfdTsnyXm4oZS4ysypt968IT2xlqrn4cMn9NabNygWT+romciCcdI9r9lc0DirFgyGJxyPaTA8saBcoWPMYjF2rE2uTq4ZYwLGmA8aY/7cGPMGM+c3JZ3U3ARbTQqPx9KBnjI2Mb1kWyye1Mj49IJtw5Glr43FkwpHYhpxqDcWT2p0IlbG1gNAbRkZz69/Lb68u31vrn4f3pDP36jQuMrFaRwxVxcxgdoTHo9pajrhaj/ndj/qdk6S83BDKXGVmVPGyLEeM//m/aRd+Hw0S74Xcz30inyv8eUcC+TC2LE2uf3Otb+XdL2kY5LeI+lrkt4habe1dpfL+3ZNX8Avf9PCU9fd2bJkm7/Jp97Awu9c6+tqdSwX7PKr16Fef5NPPZ3FfZ8LANSD3kB+/Wvx5d3te3P1+/CGfP5GhcZVzv1libneADGB2tMX8Kvd3+hqP+d2P+p2TpLzcEMpcbU4p5zqsXbu9waz8Pm2Fud8L+Z66BX5XuPLORbIhbFjbXJ7cm2ztfbd1tq/lvSLknZIutNa+6TL+3XVwLou7d8VSge8v8mnWTur/TsXbtu/M6T+YMeC1/b3BfTA7oXlHtgdUn9flzauaddDd29f8NxDd29Pf4kkAKxEA8GAY/86EAyUpbzbfW+ufh/ekM/f6KZgu2Nc3RQsPE6cxhH7d4W0dR0xgdozsK5LTQ1G99/VvyCmP7yrfP2c2/2o2zlJzsMNpcRVZk598QdntOf2LQvq2XP7Fn3piTPyN/k0sKFrwTjpU99+vqBxVi0IBTsdjykU7FxQrtAxZrEYO9Ymtxc0iKd+sdbOGmNOWWsncr2gFjQ3N2j31nXavLY9vWLK1nVdiq9PaOPaW3KuFtrY6NPubeu1padD4UhMwS6/+vu60l9MeEd/UDe8/6c1OhFTTyerhQJAa2uT7goFtXFtW14rMxVa3uczrva9y/X7qL58/kYdrX69OdS94Dpf7Gqh2cYRfLE5alFzc4N+dkuPnhmd0N+9+5Vzq4WualVoXfn6Obf7UbdzkpyHG0qJq8U5tX51q15/Y6/OT02ru2NutdBXXLUqPSaStGCcFOxoznucVQvaWpt1Z6h3wTE5rRZa6BizWIwda5Pbk2vbjDGpb/czklrnHxtJ1lpbs9Pbzc0N2rHxioXb1KBbNi3/ltDGRp+2Xbla265c+pzPZ7S5u0ObuzuWPgkAK1Rra5Nu2bTGtfJu9725+n14Qz5/o45Wv27ZVJ6PZDiNI4Ba1dzcoIENq1zdh9v9qNs5Sc7DDaXElVNOXavL79TauHbhmGjxOKmQcVYtaGttzuuYCh1jFouxY+1xdXLNWst/xwAAAAAAAKBu8b5CAAAAAAAAoEhMrgEAAAAAAABF8uzkmjHGb4z5njHmKWPMkDFmn0OZLmPMoYwyv1KNtgIAAAAAAGBlcntBg1JMS7rNWjtpjGmS9C1jzFestd/JKPM+SU9ba+8yxnRLesYY8xlr7YzbjUsmrU5fmEqvzJK5slyu5wAAhSu0X6UfRqHyiRniClieW3lC/qHe1VKM11Jb85XvMdXjsaM8PDu5Zq21kibnHzbN/9jFxSR1GmOMpA5JL0lKuN22ZNLqq0Nh3fvIk4rFk/I3+fTQ3dt1R39QkrI+R9IBQOFy9bnZBj30wyhEPjFDXAHLcytPyD/Uu1qK8Vpqa77yPaZ6PHaUj2c/FipJxpgGY8yTkkYlfd1a+91FRf5c0o2Szkk6JmmPtTbpdrtOX5hKJ5QkxeJJ3fvIkzp9YSrncwCAwhXar9IPo1D5xAxxBSzPrTwh/1DvainGa6mt+cr3mOrx2FE+np5cs9bOWmu3S9og6RZjTGhRkTdKelLSOknbJf25MSawuB5jzHuNMUeMMUfGxsZKbtfIeCydUCmxeFKjE7GczwHZlDtGgXKqdnwW2q/SD688pcZoPjFDXKEU1e5HK8WtPCH/3LVS4tPLainGq9FWt2M032Oqpb8TKs/Tk2sp1tqLkr4p6Y5FT/2KpC/ZOSclnZJ0g8PrP2at3WGt3dHd3V1ye3oDfvmbFp46f5NPPZ3+nM8B2ZQ7RoFyqnZ8Ftqv0g+vPKXGaD4xQ1yhFNXuRyvFrTwh/9y1UuLTy2opxqvRVrdjNN9jqqW/EyrPs5NrxphuY8yq+d9bJf2cpB8tKvaipNvny/RKul7S8263beOadj109/Z0YqU+a71xTXvO5wAAhSu0X6UfRqHyiRniClieW3lC/qHe1VKM11Jb85XvMdXjsaN8PLuggaQ+SZ8yxjRobhLwEWvtY8aY35Aka+1HJX1Y0ieNMcckGUm/a60973bDfD6jO/qDuuH9P63RiZh6OheuEpLrOQBAYZbrc0stD+QTM8QVsDy38oT8Q72rpRivpbbmK99jqsdjR/l4dnLNWntU0isctn804/dzkt5QyXal+HxGm7s7tLm7o6DnAACFK7RfpR9GofKJGeIKWJ5beUL+od7VUozXUlvzle8x1eOxozw8+7FQAAAAAAAAwOuYXAMAAAAAAACKxOQaAAAAAAAAUCQm1wAAAAAAAIAieXZBg0pLJq1OX5jSyHhMvYHcq34kk1YvvjSlkfFpTc0kdPUV7dq0llVCAKxchfShxUgkkhoajmg4ElNfV6v6+wJqbOT/h5CffOKTGAOKV4n8cfs6g9w4/97EtaswueI43xgnF5ANk2uaS5CvDoV17yNPKhZPyt/k00N3b9cd/cEliZJMWn3jmRGdGJnUw4dPLFseAOpdIX1oMRKJpA48dVb3HRhM1//A7pB2b1vPABLLyic+iTGgeJXIH7evM8iN8+9NXLsKkyuOJeUV4+QCciHrJJ2+MJVOEEmKxZO695EndfrClGPZo2ci6Ym15coDQL0rpA8txtBwJD1wTNV/34FBDQ1HylI/6ls+8UmMAcWrRP64fZ1Bbpx/b+LaVZhccZxvjJMLyIXJNUkj47F0gqTE4kmNTsQcyyat8i4PAPWukD60GMMR5/rDEfpcLC+f+CTGgOJVIn/cvs4gN86/N3HtKkyuOM43xskF5MLkmqTegF/+poWnwt/kU0+n37Fsg1He5QGg3hXShxajr6vVsf5gF30ulpdPfBJjQPEqkT9uX2eQG+ffm7h2FSZXHOcb4+QCcmFyTdLGNe166O7t6URJfXZ645p2x7IDG7q05/YteZUHgHpXSB9ajP6+gB7YHVpQ/wO7Q+rv6ypL/ahv+cQnMQYUrxL54/Z1Brlx/r2Ja1dhcsVxvjFOLiAXFjSQ5PMZ3dEf1A3v/2mNTsTU05l91Q+fz+i263t1bXeHbr5qtS7NJHQVq4UCWMEK6UOL0djo0+5t67Wlp0PhSEzBLr/6+7r4sl7kJZ/4JMaA4lUif9y+ziA3zr83ce0qzHJxnE+MkwvIhcm1eT6f0ebuDm3u7sir7Ma1Hdq4dvmyAOrH7OysTp06lX68adMmNTQ0VLFF3lFIH1qMxkaftl25WtuudKV61Ll84pMYA4pXifxx+zqD3Dj/3sS1qzC54jjfGCcXkA2TawCQp1OnTunX/+IralsT1KULYX38fW/StddeW+1mAQAAAACqiMk1AChA25qgOns2VLsZAAAAAACP4APZAAAAAAAAQJGYXAMAAAAAAACK5NnJNWOM3xjzPWPMU8aYIWPMvizlXmeMeXK+zL9Vup0AAAAAAABYubz8nWvTkm6z1k4aY5okfcsY8xVr7XdSBYwxqyT9paQ7rLUvGmN6qtRWAAAAAAAArECenVyz1lpJk/MPm+Z/7KJi/0HSl6y1L86/ZrRyLQQAAAAAAMBK59mPhUqSMabBGPOkpFFJX7fWfndRkeskrTbGfNMY8wNjzD0VbyQAAAAAAABWLE9PrllrZ6212yVtkHSLMSa0qEijpJ+Q9BZJb5T0B8aY6xbXY4x5rzHmiDHmyNjYmNvNBgpGjMLLiE94HTEKryNG4WXEJ7yOGEUt8PTkWoq19qKkb0q6Y9FTZyR91Vo7Za09L+lxSdscXv8xa+0Oa+2O7u5ut5sLFIwYhZcRn/A6YhReR4zCy4hPeB0xilrg2ck1Y0z3/IIFMsa0Svo5ST9aVOxRST9tjGk0xrRJepWk4xVtKAAAAAAAAFYszy5oIKlP0qeMMQ2amwR8xFr7mDHmNyTJWvtRa+1xY8xXJR2VlJT0CWvtYPWaDAAAAAAAgJXEs5Nr1tqjkl7hsP2jix7/iaQ/qVS7AAAAAAAAgBTPfiwUAAAAAAAA8Dom1wAAAAAAAIAiMbkGAAAAAAAAFInJNQAAAAAAAKBInl3QoJKSSavTF6Y0Mh5Tb8CvjWva5fOZajcLAGoG/Si8jPiE1xGjqHfEONxEfMELVvzkWjJp9dWhsO595EnF4kn5m3x66O7tuqM/SEICQB7oR+FlxCe8jhhFvSPG4SbiC16x4j8WevrCVDoRJSkWT+reR57U6QtTVW4ZANQG+lF4GfEJryNGUe+IcbiJ+IJXrPjJtZHxWDoRU2LxpEYnYlVqEQDUFvpReBnxCa8jRlHviHG4ifiCV6z4j4X2BvzyN/kWJKS/yaeeTn8VWwWgEmZnZ3Xq1Kn0402bNqmhoaGKLapN9KPwMuITXkeMot4R43AT8QWvWPHvXNu4pl0P3b1d/qa5U5H6jPbGNe1VbhkAt506dUq//hdf0Z7P/VC//hdfWTDRhvzRj8LLiE94HTGKekeMw03EF7xixb9zzeczuqM/qBve/9ManYipp5PVRYCVpG1NUJ09G6rdjJpGPwovIz7hdcQo6h0xDjcRX/CKFT+5Js0l5ObuDm3u7qh2UwCgJtGPwsuIT3gdMYp6R4zDTcQXvIDJNQB1Y6V9h9pKO14AAAAA8CIm1wDUjdR3qLWtCerShbA+/r436dprr612s1yz0o4XAAAAALyIyTUAdWWlfYfaSjteAAAAAPCaFb9aKAAAAAAAAFAsz75zzRjjl/S4pBbNtfML1tr7s5R9paTvSPoFa+0XKtXGZNLq9IUpjYzH1BtgVRKg3PhOMaTQ38JtxBhQPPIHqB7yr7I438jGs5NrkqYl3WatnTTGNEn6ljHmK9ba72QWMsY0SPofkv65ko1LJq2+OhTWvY88qVg8KX+TTw/dvV139AdJLqBM+E4xSPS3cB8xBhSP/AGqh/yrLM43cvHsx0LtnMn5h03zP9ah6P8j6YuSRivVNkk6fWEqnVSSFIsnde8jT+r0halKNgOoe6nvFGtbE6x2U1Al9LdwGzEGFI/8AaqH/Ksszjdy8ezkmjT3rjRjzJOamzj7urX2u4ueXy/p5yV9dJl63muMOWKMOTI2NlaWto2Mx9JJlRKLJzU6EStL/VhZ3IhRoFyqHZ/0t1hOqTFKjMFt1e5H3UT+1L56js96t1LyzysxulLON4rj6ck1a+2stXa7pA2SbjHGhBYV+VNJv2utnV2mno9Za3dYa3d0d3eXpW29Ab/8TQtPn7/Jp55Of1nqx8riRowC5VLt+KS/xXJKjVFiDG6rdj/qJvKn9tVzfNa7lZJ/XonRlXK+URxPT66lWGsvSvqmpDsWPbVD0ueMMaclvV3SXxpjdleiTRvXtOuhu7enkyv1eeuNa9orsXsAWDHob+E2YgwoHvkDVA/5V1mcb+Ti2QUNjDHdkuLW2ovGmFZJP6e5hQvSrLWbMsp/UtJj1toDlWifz2d0R39QN7z/pzU6EVNPJyuFAIAb6G/hNmIMKB75A1QP+VdZnG/k4tnJNUl9kj41vxqoT9Ij1trHjDG/IUnW2pzfs1YJPp/R5u4Obe7uqHZTAKCu0d/CbcQYUDzyB6ge8q+yON/IxrOTa9bao5Je4bDdcVLNWvtut9sE4LLZ2VmdOnUq/XjTpk1qaGgo+2tQOs47AAAAALjHs5NrABYqdILE7QmVU6dO6df/4itqWxPUpQthffx9b9K1115b9tegdJx3AAAAAHAPk2tAjTh16pT+w4f/Tq1daxWNnNd/u+c2XX311VnLv/DCC/rgp7+Rd/lCvfDCCzkfl+M1L7zwgi5dCEuSLl0IU77I8vn8bQAAAAAAxTHW2mq3oaKMMWOSFt9prpV0vgrNqQaOtbrOW2sXr3q7QJYYLZYXz4HbVtoxl/t4c8ZoHvHJ+a9/1TzmUvvQlfD34hirq9LX+UJ5+dzlq9aPodrtL/U6v1i1j8dNHFvl1cN1njbUdxuyxuiKm1xzYow5Yq3dUe12VALHurKsxHOw0o7Za8frtfa4baUdr1Tbx1zLbc8Xx4hc6uHc1fox1Hr7F6u348nEsdUeLxwXbVi5bfBVakcAAAAAAABAvWFyDQAAAAAAACgSk2tzPlbtBlQQx7qyrMRzsNKO2WvH67X2uG2lHa9U28dcy23PF8eIXOrh3NX6MdR6+xert+PJxLHVHi8cF22Ys+LawHeuAQAAAAAAAEXinWsAAAAAAABAkZhcAwAAAAAAAIq04ibX7rjjDiuJH36q9bMsYpSfKv/kRHzyU+WfZRGj/FT5Z1nEKD9V/smJ+OSnyj/LIkb5qfJPVitucu38+fPVbgKQEzEKLyM+4XXEKLyOGIWXEZ/wOmIUXrXiJtcAAAAAAACAcmFyDQAAAAAAAChSTUyuGWP+1hgzaowZzNj2J8aYHxljjhpj/rcxZlUVmwgAAAAAAIAVqLHaDcjTJyX9uaRPZ2z7uqQPWmsTxpj/IemDkn63Cm1DDjMzszp6LqLweEx9Ab8G1nWpubmh2s0CXEfsA0B9oV+vLfy9gPIipyqL8117amJyzVr7uDFm46JtX8t4+B1Jb69oo7CsmZlZHTh6TnsfHVQsnpS/yaf9u0LavXUdHQPqGrEPAPWFfr228PcCyoucqizOd22qiY+F5uFXJX2l2o3AQkfPRdIdgiTF4kntfXRQR89FqtwywF3EPgDUF/r12sLfCygvcqqyON+1qSbeuZaLMeZDkhKSPpOjzHslvVeSrrrqqgq1DOHxWLpDSInFkxoZj1WpRd5FjNaXeov9eo/Pn3jVazQcDucs0xcM6gff/XaFWoRC1XuMovpK7deJ0cqqt+uw24hPLKfaObXSYrTa5xvFqenJNWPML0u6U9Lt1lqbrZy19mOSPiZJO3bsyFoO5dUX8Mvf5FvQMfibfOoN+KvYKm8iRutLvcV+vcfncDisWz+U9f9nJEmPP/iuCrUGxaj3GEX1ldqvE6OVVW/XYbcRn1hOtXNqpcVotc83ilOzHws1xtyhuQUMdlprL1W7PVhqYF2X9u8Kyd80F2apz4pvXddV5ZYB7iL2AaC+0K/XFv5eQHmRU5XF+a5NNfHONWPMZyW9TtJaY8wZSfdrbnXQFklfN8ZI0nestb9RtUZiiebmBu3euk6b17ZrZDym3oBfW1nlBCsAsQ8A9YV+vbbw9wLKi5yqLM53baqJyTVr7S86bP6bijcEBWtubtCOjVdUuxlAxRH7AFBf6NdrC38voLzIqcrifNeemv1YKAAAAAAAAFBtTK4BAAAAAAAARWJyDQAAAAAAACgSk2sAAAAAAABAkZhcAwAAAAAAAIrE5BoAAAAAAABQJCbXAAAAAAAAgCIxuQYAAAAAAAAUick1AAAAAAAAoEhMrgEAAAAAAABFYnINAAAAAAAAKBKTawAAAAAAAECRmFwDAAAAAAAAisTkGgAAAAAAAFAkJtcAAAAAAACAIjG5BgAAAAAAABSpJibXjDF/a4wZNcYMZmy7whjzdWPMifl/V1ezjQAAAAAAAFh5amJyTdInJd2xaNvvSTpsrd0i6fD8YwAAAAAAAKBiamJyzVr7uKSXFm3eJelT879/StLuSrYJAAAAAAAAqInJtSx6rbXDkjT/b0+2gsaY9xpjjhhjjoyNjVWsgUC+iFF4GfEJryNG4XXEKLyM+ITXEaOoBbU8uZY3a+3HrLU7rLU7uru7q90cYAliFF5GfMLriFF4HTEKLyM+4XXEKGpBLU+ujRhj+iRp/t/RKrcHAAAAAAAAK0wtT64dlPTL87//sqRHq9gWAAAAAAAArEA1MblmjPmspH+XdL0x5owx5tck/XdJrzfGnJD0+vnHAAAAAAAAQMU0VrsB+bDW/mKWp26vaEMAAAAAAACADDUxuQYAgNf9xKteo+FwOGeZvmBQP/jutyvUIgAAAACVwOQaAABlMBwO69YPfSZnmccffFeFWgMAAACgUmriO9cAAAAAAAAAL2JyDQAAAAAAACgSk2sAAAAAAABAkZhcAwAAAAAAAIrE5BoAAAAAAABQJCbXAAAAAAAAgCIxuQYAAAAAAAAUick1AAAAAAAAoEhMrgEAAAAAAABFYnINAAAAAAAAKBKTawAAAAAAAECRmFwDAAAAAAAAisTkGgAAAAAAAFCkmp9cM8b8F2PMkDFm0BjzWWOMv9ptAgAAAAAAwMrQWO0GlMIYs17S+yXdZK2NGmMekfROSZ+sasMqYGZmVkfPRRQej6m3s0WtTQ06deGSrlzt12xSOheJ6crVfiWtdPZiTFdd0ar4bFLDkWn1BlrU1dqgkfEZxeJJXR9s1+j4jMLj0woGWhRobdBzY5fU0zk3TxmdSaituVEXpqbV19WqxGxSZy7GtHltm+KzVuOxuBp8Uktjo85PzpXp7wuosdGnRCKpoeGIhiOxBdudjqMv4NfAui41NzdkPdZsZbxguWNFbSv073sxGtOz4SmNjM/l3HXBdq1qzT73X2j5WskLALWh0D5oJZqMxvR0xjm6KdiuDs5RxUxEYzoentLoxLR6OltkbVLdna3auKZdl6andfqlmCanZzU2MTeebWqQZmally/FtbqtaUlML76uX73WvyQHTo5cKtt19lJ0RoPhiXT9oWCn2lqby3FqJDEugLvGozGFIzG9fGlWl+IJtTc36vzEtNZ2tmhqJqFV/iYZIw1HprWqrVEtjQ0aGZ/WulX1d09UqVwr5rocjcZ1LDyefs1AMKDW1qZl91Wp+1ivjzVK7adrenJtXqOkVmNMXFKbpHNVbo/rZmZmdeDoOe19dFCxeFL+Jp/27ezXd587ry3BgB4+fCK9fc/tW/S95y/oDaE+7Ts0lN6+f2e/Hjnyoq5a3aaLl9Zq78GFz33nufP68tCIfv9NNygaT+p//cuzC+o8ER5X8oYenbsY0+HjYb3t5qu077HLdTywO6Q7+/v02NCw7jswuGD77m3r1djoczyO/btC2r11XbqDyqeMFyQSSR146mzWY0VtK/TvezEa09cGx7T3YEbc7gzpDaFuxwtIoeVrJS8A1IZC+6CVaDIa05cdztGbQ91MsFXARDSmryw6/++/bYv+8cgx/c4bb1BXa4POXpzW/Rnj2X07+3X4+LC2X7lG/3jkRb3vdVvSMe10Xd+/M6S/+OYJvXAhmn6cSEzr9x99puTr7KXojB4bHFkSP3eGessywca4AG4aj8b05I8jGo5M6/NHXpy/73siHWv/7ecH9PzYlP7kn59ZcL/46X9/QS9fmqmre6JK5Vox1+VoNK5Dg+Elr7krFMw5wVap+1ivjzXK0U/XdIRba89K+p+SXpQ0LClirf1adVvlvqPnIumElqRYPKn7Dw7p7a+8Kj2xltr+8OETevdrN6Un1lLb9x4c0j2v2ay3v/Kq9MRa5nNvf+VVisWTOj81k55Yy6zz7a+8Ss+NTenhwyd0z2s2pyfWUmXuOzCoY8ORdJJmbh8ajmQ9jr2PDurouUjOY11cxguGljlW1LZC/77PhqfSHXOq/N6Dg3o2PFWW8rWSFwBqQ6F90Er0dJZz9DTnqCKOO5z/P/vGCd25db0+8Pmn1OBrSE+spZ6//+CQ3vXqTelymTHtdF3fe3BQd25dv+Dxtb2rLz8u4To7GJ5wjJ/B8ETxJyUD4wK46UfhKUlG98/fPy6+7zt14fLEWmrbw4dP6K03b6i7e6JK5Vox1+Vj4XHH1xwLj+fcV6XuY70+1ihHP12VyTVjTNAYs9MYc5cxJlhCPasl7ZK0SdI6Se3GmP/oUO69xpgjxpgjY2NjxTfcI8LjsfQfPSUWT+r85LTj9otTccft0ZmEzk84v+bC5LQkKWmVdV+p56LTCccy4XHnusORWM7jGBmPLXusmWW8YDji3M7UsS6n3mK03hT69x3JEvsj49NlKV/pvCA+4XXEaGkK7YNWolLPETFammzn35i5f8eyjYEvxReUS/29sl3XjVn4eGQitvBxkddZt3Os1HEB8YlcRsan9dL8/aTTfV+2+8VUPhVyT5SNV2K0UmPwYvqMYvuZUu9j8+X1sUY52lfxyTVjzHskfU/SWyW9XdJ3jDG/WmR1PyfplLV2zFobl/QlSa9ZXMha+zFr7Q5r7Y7u7u5im+4ZfQG//E0L/3T+Jp+6O1oct69qb3Lc3trcqO5O59es6WiRJDUYZd1X6rm2lkbHMsGAc93BLn/O4+gNXH5baD5lvKCvqzXnsS6n3mK03hT69+3NEvu9gZaylK90XhCf8DpitDSF9kErUanniBgtTbbzb+0yY+C2pgXlUn+vbNd1axc+7u30L3xc5HXW7RwrdVxAfCKX3kCLrpi/n3S678t2v5jKp0LuibLxSoxWagxeTJ9RbD9T6n1svrw+1ihH+6rxzrXflvQKa+27rbW/LOknJP1ukXW9KOnVxpg2Y4yRdLuk42Vqp2cNrOvS/l2h9B8/9b0Sn//+i9pz+5YF2/fcvkWf/NYp3X9X/4Lt+3f269Pffl6f//6L2r9z6XNf+P6Lc5Ns7c36Lz933ZI6P//9F7W5u117bt+iT337ed1/58I6Htgd0kBflx7YHVqyvb+vK+tx7N8V0tZ1XTmPdXEZL+jvC+Q8VtS2Qv++1wXbtX/norjdGdJ1wfaylK+VvABQGwrtg1aim7Kco5s4RxVxo8P5f/9tW/TY0bP6yDu2aTY5q32LxrP7dvbrM985lS6XGdNO1/X9O0N67OjZBY9Pjrx8+XEJ19lQsNMxfkLBzuJPSgbGBXDTDcF2SVb7dvY73vdtXNOu337j9UvuF7/0xJm6uyeqVK4Vc10eCAYcXzMQDOTcV6XuY70+1ihHP21s5n/RVIAx5rCkN1lrZ+YfN0v6srX254qsb5+kX5CUkPRDSe+x1mZ9796OHTvskSNHitmVp2RbLXTDqrkVQotZLTS1KkbmaqFGUjSeUGtToy5MzSjY1aLZWauzF2PalHW1UL/6+7oWrBYajsQUzNi++DhGxmPqDfi1NcdqobnKeMFyxzrPOL02U73EaL3J8++bVqnVQl3Ii5wxWo/xue7qzbr1Q5/JWebxB9+lcy88X5F6kBN9qEu8voKXF+S5Wigx6pLUaqFjE9PqzrFa6PmJub9PvquFpq7rV69tdVwttFzX2UqtFppHe1fcdR6lc1wtdHJaa9tbNBVPqMvfJN+i1UJHJxbeF+bJ831ope5Nq7FaaL73OcXy+lgjz346a4xWbHLNGHPv/K/bJQ1IelSS1dx3pn3PWvsblWhHtZMRK57nLxhY8VbcoJvJtZpCHwqvI0bhdSvuOo+aQh8Kr8sao40VbETq/XTPzf+kPFrBNgAAAAAAAABlU7HJNWvtvkrtCwAAAAAAAKiESr5zTZJkjDmkuY+DZopIOiLpr6215V3zFQAAAAAAAHBJNVYLfV7SpKSPz/+MSxqRdN38YwAAAAAAAKAmVPyda5JeYa29NePxIWPM49baW40xQ1VoDwAAAAAAAFCUarxzrdsYc1Xqwfzva+cfzlShPQAAAAAAAEBRqvHOtQ9I+pYx5jnNLWO6SdJ/Nsa0S/pUFdoDAAAAAAAAFKXik2vW2i8bY7ZIukFzk2s/yljE4E+NMa+31n690u0CAAAAAAAAClWNj4XKWjttrX3KWvukw+qg/6MabQIAAAAAAAAKVZXJtWWYajcAAAAAAAAAyIcXJ9dstRsAAAAAAAAA5MOLk2sAAAAAAABATfDi5NrpajcAAAAAAAAAyEfFVwuVJGPMayRtzNy/tfbT8/++tRptAgAAAAAAAApV8ck1Y8zfS7pG0pOSZuc3W0mfrnRbAAAAAAAAgFJU451rOyTdZK1l4QIAAAAAAADUtGp859qgpGC5KjPGrDLGfMEY8yNjzHFjzE+Wq24AAAAAAAAgl2q8c22tpKeNMd+TNJ3aaK3dWWR9D0v6qrX27caYZkltZWijqxKJpAbPXdTZizFd0d6stuYGNfiMLkzNKGmTuqKtWROxWU3EEtqw2q9YPKnw+LQ2rmlVLJ7US5fi6u5oVjQ+V6ans1mzSSk8Pq3eQIsafFZT00l1tDTK3+TTc2OX1Bto0UAwoNbWJiWTVqfOT+mFl6bU3tyons4W+XzS+YkZxRKzmo4ntWlNmyamEzoXiamvq1X9fQE1NhY+F5tMWp2+MKWR8Zh6A35tXNMun8+4cFZRbxKJpIaGIxouMQazmZmZ1dFzEYXHY+oL+DWwrkvNzQ1Zy1+MxvRseEoj83l2XbBdq1r9VSsfjcZ1LDyeLp/K71zIR8A7Cs35ldYe1DY3rjexWELHhiMKj08rGGjRQF+XfD6jo+cimpyOq625UaMT0+rtnHsuZhM5Y3rxOOPqtf4l5V8Yi+pcJKaOlkYFWht1Y28g51ghF7dzzO1xE2pbvjmZrdzFaEyRSzGNRGZ1MRZXd3uzJmdmNRlLqLuzWRtWNehcJKmJ6YRi8VkFAy0anZhRwN+k9pYGXXNF+7Lj1FpRai7n+/pi9uP1a7nX21eqakyu/WG5KjLGBCTdKundkmStnZE0U6763ZBIJPW/nzyrP3h0ULF4Uv4mn+6/q1+r2xr1pSd+rJ+6pkc/ik/q4cMntLqtWff85NV6+PAJXdfToV981dX66L+d1K++ZpOeH1taJlXf/p39OnL6vDZ1B7RulV8Hnjirfz/1kvbvDOnOUK++efKC7n3kyXT5Pbdv0dVr2nTm5age+vqzjnU+sDuk3dvWF3SRTiatvjoUXrCvh+7erjv6g9zQI6dEIqkDT53VfQcGS4rBbGZmZnXg6DntzcjD/btC2r11neOg+WI0pq8NjmnvwYzyO0N6Q6g768XQzfLRaFyHBsNLyt8VCmYduJCPgHcUmvMrrT2obW5cb2KxhA4eG14So+tWN+tPv35Cb7v5Ku177In0cw+/c7si0cTC63xGTC8eZ3z8l7bqmfDEkvpv3dKpXX/5RHq8/MJLl3THjcGCJ9jczjG3x02obfnmZLZyr7l2tUYiUT314wn9xTdP6j2v3aznRieX3CvGE7Pa99jx9LY/uPMmPfBPT+s/v+5ajU3E9Oqr19T8BFupuZzv64vZj9ev5V5vXzlUvLe11v6b00+R1W2WNCbp74wxPzTGfMIY017G5pbd0HAkPbEmSbF4UvsODSkxK73r1Zt04dJMuqN6680b0r+/59ZrtO/QkO7cuj5rmVR9ew8OaffNV+nhwyf03NiU3v3aTfPbBzUYnkh3mKnyDx8+oWRSeujrz2at874DgxoajhR0rKcvTC3Z172PPKnTF6bKdTpRp4aGI+kBolR8DGZz9FwkPeBO1b/30UEdPedc/7PhqfSFIF3+4KCeDTvHstvlj4XHHcsfC49nPWbyEfCOQnN+pbUHtc2N682x4YhjjDaYBt3zms3a99jQgufiCbv0Op8R04vHGV2tbY71v/jSbPrxw4dP6OToZNaxQi5u55jb4ybUtnxzMlu5Z8NTilyau8e8c+t6jU1OO94rDo9PL9j24cee1p1b1+v+g0Nq8PlyjlNrRam5nO/ri9mP16/lXm9fOVRscs0Y8635fyeMMeMZPxPGmGIzrVHSzZL+ylr7CklTkn7PYd/vNcYcMcYcGRsbK/oYymE4EksHVEosntTUTEIvT8WVtEo/b8zl36PTCcXiSRmjrGUy67swOde5Ja108VI8vX0ko9NbvP/l6gxHYgUd68i487GOThRWz0rgpRj1gmx5UmgMZhPOEpsj4871Z8ubkfHpmig/95ri85H4hNfVWowWk8MrqT31qNZitBRujP/CWWL0/OR0eoycacphW2ZMLx5njExkGRdktDk1rs42VsjF7Rwrddy0kuJzJco3J7OVGxmfTufI4nvRzHLJRcsVpsrH4km9fCleUrx7JUZLzeV8X1/cWN/b13Kvt68cKja5Zq197fy/ndbaQMZPp7U2kCpnjFldQLVnJJ2x1n53/vEXNDfZtnjfH7PW7rDW7uju7i7lMErW19Uqf9PC0+5v8qm9uVGr25vUYLTg+dTvbfPfnyYpa5nMx2s6WuRv8slnpFVtTentvYGWrPtfrs5gV2Fv1+wN+B3r6emsj7d9lpOXYtQLsuVJoTGYtf4ssdkbcK4/W970Blpqovzca4rPR+ITXldrMVpMDq+k9tSjWovRUrgx/gtmidG1HS0Lxsgp7f6l2zJjevE4I1ubezPanBpXZxsr5OJ2jpU6blpJ8bkS5ZuTWfMg0LLgucX3oqlyiz/17W/yydq5f1e3NZUU716J0VJzOd/XFzfW9/a13OvtKwcvfgj/cL4FrbVhST82xlw/v+l2SU+70qoy6e8L6MO7QunASn3nWmOD9JnvnNIVbc3ac/sW+Zt8+uIPzqR///jjz+n+u/p16KmzWcuk6tu/s18HnnhRe27fomu62/XJb51Kf6Y5FOzUQ3dvX1B+z+1b5PNJ977+uqx1PrA7pP6+roKOdeOa9iX7euju7dq4xtOf3IUH9PcF9MDuUMkxmM3Aui7tX5SH+3eFtHWdc/3XBdu1f+ei8jtDui7oHMtulx8IBhzLDwQDjuUl8hHwkkJzfqW1B7XNjevNQF+XY4zO2ll96tvP6/47+xc819Rgll7nM2J68TgjcumSY/1XXdGQfrzn9i26tqcj61ghF7dzzO1xE2pbvjmZrdx1wXZ1tc7dYx566qzWdrQ43iv2ZUye+JvmvnPtsaNntW9nv2aTyZzj1FpRai7n+/pi9uP1a7nX21cOxlq7fKkKMsb8cP4jnvmW3y7pE5KaJT0v6VestS9nK79jxw575MiRkttZilyrhdqk1er2pvRqoetX+TWdmFst9OorWjWdyG+10MnppDqXWS30xZem1OawWuhMIqmrr2jT5HRCw5GYgl1+9fd1lbRa6OhETD2drE4oadmD90KMekFq1atwiTGYTWq10NRqSFtX0Gqhy+Rjzhitx/hcd/Vm3fqhz+Qs8/iD79K5F56vSD3IqW76UK+tmOW19tSwuonRUrgx/kutFpq+7jmsFjo2Ma2eAlcLTY0zrl7b6rha6PB4TO0tjQr4a2O10DzGTSvuOo/8czJbuczVQiOxuNZmrhba0awNqy+vFjodT6q3s1mjkzPq9Depo7DVQj3fh7JaaPG83r48ZY1RL06uPWGtXfLRznKpdjJixfP8BQMr3oobdDO5VlPoQ+F1xCi8bsVd51FT6EPhdVlj1IsfCwUAAAAAAABqghcn11b0ZwYBAAAAAABQOxortSNjzBW5nrfWvjT/6+0VaA4AAAAAAABQsopNrkk6L+mMpMT848x3qFlJm6UFk2wAAAAAAACAp1Vycu3/lfQ6Sf9X0mclfct6bTUFAAAAAAAAoAAV+841a+0eSdslfV7SL0n6oTHmj40xmyrVBgAAAAAAAKCcKrqggZ3zr5J+R9JHJf2KpJ+rZBsAAAAAAACAcqnkggbtknZJ+gVJ3ZK+JOlma+2PK9UGAAAAAAAAoJwq+Z1ro5JOaO771k5qbhGDVxpjXilJ1tovVbAtAIAa9xOveo2Gw+GcZfqCQf3gu9+uUIsAAAAArESVnFz7vOYm1G6Y/8lkNfdONgAA8jIcDuvWD30mZ5nHH3xXhVoDAAAAYKWq2OSatfbd2Z4zxvRWqh0AAAAAAABAuVR0QYNMxpguY8yvGmP+RdIT1WoHAAAAAAAAUKxKfixUxphWSTsl/QdJN0vqlLRb0uOVbAcAAAAAAABQDhV755ox5jOSnpX0Bkl/LmmjpJettd+01iYr1Q4AAAAAAACgXCr5zrWQpJclHZf0I2vtrDHGVnD/AADUDVZLBQAAALyhkgsabDPG3KC5j4T+izFmVFKnMSZorc19dwAAABZgtVQAAADAGyq6oIG19kfW2r3W2usl/RdJfy/pe8aYkv5b3RjTYIz5oTHmsbI0FAAAAAAAAMhDRRc0yGStPSLpiDHm9yTdXWJ1ezT3cdNAyQ0rQTJpdfrClEbGY1rb3qJ4claxmaQmZxKaTiTV09miRp/R1PSsRienFQy0yFrpwtSM1nY0a9Ym1dzQoAZjNDUzqwtTM9qwyq9EUgqPxxTsbNGstXr5UlzBgF+S1ZmLMV25ulWy0vB4TH1drervC6ixsWoLwQJlkZlPvQG/Nq5pl89nspZPJJIaGo5oOJJfHkxGY3o6PKWR8Wn1Blp0U7BdHa3+rOUvRmN6NqP8dcF2rapi+YloTMczyt8YbFdnjvIASldov5RLoTnvNq+1B7WnnPnhZGZmVkfPRRQej6kv4NfAui7NziZ1LDyejtuBYECtrU1FtccpB5rl02B4Ir0tFOxUW2tzUe0nx1BpxeZkLJbQseGIwuNz96sDfV2asQn9aD5+r1ztV4Mxejma0NR0Qj2dLTJmVomkT6MT0+rpbFHA36ATo5fUG2jR6rYG9QT8OjFyaUH+Njc3VOAs5C/fHC01l93cj1M/6aXz7PX2lapik2vGmICk90laL+mgpK/PP/6vkp6S9A9F1rtB0lskPSjp3rI0tgjJpNVXh8K695EnFYsn5W/y6cO7QorOJPRHX/mRruvp0G+9fovOT8xo78EhrW5r1j0/ebUePnxiQflgV7POvDytfYecy+y5fYu+cmxYbxro08OHTziWeWB3SLu3rWeCDTXLKZ8eunu77ugPOg4KEomkDjx1VvcdGMwrDyajMX15cEx7D14uv39nSG8OdTtOsF2MxvQ1h/JvCHVnvRi6WX4iGtNXHMq/KdTNBBvgkkL7pVwKzXm3ea09qD3lzA8nMzOzOnD0nPY+ejlGH9w9oKYGo9/54tEFcXtXKKiWlsaC2pMtB27d0ql7/vZ7C7bdGeoteIKNHEOlFZuTsVhCB48NL4jVP3n7VsXiSf1BRv7df1e/PvpvJ/XChWj6PvYfv/+CjrwQmY/vfn3nufP68tCIHn7ndv3wxYmF8b8rpN1b13lmYiXfHC01l93cj1M/6aXz7PX2lUMlZ1/+XtL1ko5Jeo+kr0l6h6Td1tpdJdT7p5J+R1JVVxw9fWEq3XlJSndA56dmFIsn9Z5br1Gjz6e9B4cUiyf11ps3pCfEMss3+hq071D2Mg8fPqH33HpNertTmfsODGpoOFKdEwGUgVM+3fvIkzp9Ycqx/NBwJD2xliqfKw+eDk+lL1ap8nsPDurpsHP9z2Yp/2yVyh/PUv54lvIASldov5RLoTnvNq+1B7WnnPnh5Oi5SPqGLFX/hw4c08mxySVxeyw8XnB7suXAiy/NLtk2GJ4ouP3kGCqt2Jw8NhxZEqsnRifTE2upbfsODenOrevTj//g0UHd85rN6cd7Dw7p7a+8SrF4UvGEXRr/jw7q6Dnv3K/mm6Ol5rKb+3HqJ710nr3evnKo5OTaZmvtu621fy3pFyXtkHSntfbJYis0xtwpadRa+4Nlyr3XGHPEGHNkbGys2N3lNDIeSwdKSiyeVHJ+PdTodEIvTcXTZYyRY/mxyelly0RnEsuWCUdiZTs2uK8SMVpLsuXT6IRzXA9HnMtny4OR8WnH8iPj03VZvlTEJ7yumtf5bP1S7roqm8O11p56VO/9aDnzw0l4mXF25raR8emC25M1BxaVLzYvvJ5j9R6fK1GxORl2iNWkdb7fNGbh4+hMYsHjC5Nz8T01ncgS//n3D27HaL45Wmouu7mfbP1kIefZTV5vXzlUcnItnvrFWjsr6ZS1tvD/+lnopyTtNMaclvQ5SbcZY5Z8vNRa+zFr7Q5r7Y7u7u4Sd+msN+CXv2nh6fQ3+ZR6121bS6OuaG9aUMapfHdHy7Jl2pobly0T7OIt5rWkEjFaS7LlU0+nc1z3dbUWlAe9gRbH8r2BlrosXyriE15Xzet8tn4pd12VzeFaa089qvd+tJz54aRvmXF25rbeQEvB7cmaA4vKF5sXXs+xeo/PlajYnAw6xGqDcb7ftHbh49bmxgWP13TMxXe7vzFL/OffP7gdo/nmaKm57OZ+svWThZxnN3m9feVQycm1bcaY8fmfCUlbU78bY8aLqdBa+0Fr7QZr7UZJ75T0DWvtfyxno/O1cU27Hrp7ezpgUp89X9veLH+TTx9//Dklkknt39kvf5NPX/zBGe25fcuS8onkrO6/K3uZPbdv0ccffy693anMA7tD6u/rqsZpAMrCKZ8eunu7Nq5pdyzf3xfQA7tDeefBTcF27d+5sPz+nSHdFHSu/7os5a+rUvkbs5S/MUt5AKUrtF/KpdCcd5vX2oPaU878cDKwrkv7dy2M0Qd3D+ja7o4lcTsQDBTcnmw5cNUVDUu2hYKdBbefHEOlFZuTA31dS2L12p4OfXhR/t1/V78eO3o2/fjDu0L69LefTz/ev7NfX/j+i/I3+dTUYJbG/66Qtq7zzv1qvjlaai67uR+nftJL59nr7SsHY61dvlQNMMa8TtJ/tdbemavcjh077JEjR1xpQ2pFltGJmNa0LVwtdCaRVPei1UJ7Ay1SarXQ9mYllVRjQ4MaM1YLXd/l16yde2tvT2eLkunVQudmrc9ejGnD/Gqh4fGYgl1+9fd1sZiBdy37rb5uxmgtycynns78VwsNR/LLA1YLzSpnjHopPtddvVm3fugzOcs8/uC7dO6F52uqnnxVen8eUdU+tNB+KRevrRzotfbUsBV7nS9nfjhJrTKXWvlwa56rhebbnhW0WmjNXOdRmmJzMrVaaDqvFq0WumG1X43G6GI0oamZhNZ2tMg3v1ro2MS0ujNXC+1s0aq2BvV2za0Wmpm/Wb7Evmp9aD2tFprHea4Kr7cvT1ljtGKrhbrNWvtNSd+sZht8PqPN3R3a3N1RsX1uv+ry79sqtlfAfYXmU2OjT9uuXK1tV+ZXf0erX7dsyv9CuMpj5TsLLA+gdOW8zhea827zWntQe9weBzc3N2jHxisWbW3QLZvWlKU92XIgW/2FIsdQacXmpN/fqFcuinu/GguO3xv6Vi14vGOjt+M/3xwtNZfd3I9zP+kdXm9fqXh7EwAAAAAAAFAkJtcAAAAAAACAItXNx0IBAPXjJ171Gg2HwznLXLjwUoVaAwAAAADZMbkGAPCc4XB42S/r/8JvvbFCrQEAAACA7JhcK5NEIqnnL4zr4tSsXo7GtbqtSePRuFa3N6mjpUEXL81qdGJa61b51SDpxxdj6g206IZgu/wNTTp6LqLweEx9Ab8GanPVDCCn1IpFqdVhlluxKBqNZ10BzMml6ExBK3q5Xb/bq4UWej4BlK6cq/1NRac1FJ5M19Uf7FB7a0uZWwzUvtTqcjOJhBobGhbkjE++rNfy1OvyHV+7vZqnh1YLxQqRSCQ1NBzRcCSmvq5W9fcF1Ni49FuhZmZm9XR4XJFYXNH4rK5Z26qXL80uiNUXzkfT9Vy91q8zL8U0OT2rsYlpBQMt6mpr0MbVnekcm4zG9HRGvN8UbFdbS4unx66VWi200HsK1A4m18ogkUjq/z43pvD4tP7ymyf1Czuu0p9944Ri8aSuXtOq973uWu09OKRYPCl/k097bt+iT//7C3r50oz27wxp3epmvedTT6Sf378rpN1b1zHBhrqRTFp9dSisex95Mh3nD929XXf0Bx0vqtFoXIcGw9p7cPByXuwM6a5Q0HEC7FJ0Ro8Njiwpf2eo1/Fi5Xb9F6MxfW1wbEn5N4S6s16kCylf6PkEULpC8zSXqei0/mlwdEldbwn1MMEGZJiZmdWBo+f0L0+f0+039un+jPH0h3eF5G/y6be/cHTJtbyhwacDR89p76ODeY2vy5nfTtyuH1gskUjqwFNndd+ByzH3wO6Qdm9bv2CCbWZmVl99OqyzF6N6+PAJ/eSmK3THwMJc278zpPbmpN732UH90a7r9dJUh0YnZpaUGZ2Y1i1XrdXMbFxfXhTvf/y2rWrwGX3g8095cuyab46WmsuF3lOgtrCgQRkMDUdkjNH9B4d059b16Yk1Sbpz6/r0xJokxeJJPXz4hN568wbF4kntPTioBtOw4Pm9jw7q6LlI1Y4HKLfTF6bSE0HSXJzf+8iTOn1hyrH8sfB4+qKTKr/34KCOhccdyw+GJxzLD4YnqlL/s+Epx/LPhp2Pt9DyhZ5PAKUrNE9zGQpPOtY1FJ4sa5uBWnf0XER7Hx3Uu169KX0jL83lzB88OqgTo5OO1/LU6/IdX5czv6tRP7DY0HAkPbEmzcXcfQcGNTS8MAeOnovo5NikHj48d//67tcuzbW9BwfV3dkhSbq2d7UafD7HMg2mQUfPRfS0Q7yfHJtMT6yltnlp7Jpvjpaay4XeU6C2MLlWBsORmF6aiisWT8oYpZNF0pLHktLlUr+fn5xe8vzIeMz1dgOVMjIec8yD0QnnOB8Zn3YsPzI+TXkVfj4BlK7QPK1UXUA9C89f716eH2dnisWTSlot2TYyPp1+3dLnyjPuKBQ5j0objjjnQDiyMAfC4zEl7eX71Wy5NjI/xhyZuHzfu7jM+clpjYzHHOM9cx+Zr/HK2DXfHC01l+kL6huTa2XQ19WqK9qb5G+aO52pf1OcHlt7+fe1HS1Lnu8N8BZx1I/egN8xD3o6neO8N9DiWL434PxxqZVXvrDzCaB0heZppeoC6lnf/PUuc5yd4m/yafGnyVJ51JflOpltfO12TpLzqLS+rlbHmAt2LcyBvoBfDeby/Wq2XOudH2P2BvxZy6ztaFFvwO8Y75n7yHyNV8au+eZoqblMX1DfmFwrg/6+gKy12rezX4eeOqv337YlnTSHnjqr/Tv7F0y87bl9i770xJn0Z6xn7eyC5/fvCmnruq6qHQ9QbhvXtOuhu7cviPOH7t6ujWvaHcsPBAPavzO0MC92hjQQDDiWDwU7HcuHgp1Vqf+6YLtj+euCzsdbaPlCzyeA0hWap7n0Bzsc6+oPdpS1zUCtG1jXpf27QvqH75zSvkXj6Q/vCmlLT4fjtTz1unzH1+XM72rUDyzW3xfQA7sXxtwDu0Pq71uYAwPrunRNd4f23D53//p331qaa/t3hjQ2Mfe1BSfDL2s2mXQsM2tntXVdl25yiPdrujv0kXds8+zYNd8cLTWXC72nQG1hQYMyaGz06aeu6dbzF8b1J2/bpovRuD79q7fMrRba1qQOf4M+9Su3aHRiWn1dfjUaacPqtgWrhf7Dr70qvXLKVlYLRZ3x+Yzu6A/qhvf/tEYnYurpzL1CUGtrk+4KBbVxbVteq3m2tTbrzlDvgvK5Vt5xu/5VrX69IdStjWtvyWsloULLF3o+AZSu0DzNpb21RW8J9Syoi9VCgaWamxu0e+s6bV7brpnZhD79qwtzxiffgm2Z1/LU6/IZX5czv6tRP7BYY6NPu7et15aeDoUjMQW7/Orv61qyWmhzc4PuuCmop8Pj6l8XUHQmqU3d/gV5lVot9K//480Kdvl19dpWnXkppk/+yi06PzGtnkCLulobtOmKudVCm9WgNy+K99RqoTf2BTw5ds03R0vN5ULvKVBbmFwrk8ZGn67rXZV3+e1XL3y8Y+MV5W0Q4DE+n9Hm7g5t7s7vnRmtrU26ZdOavOtva20uqLzb9a9q9euWTfkPmgstX+j5BFC6QvM0l/bWFt2yick0YDnNzQ05x8nZrs3LvW6xcuZ3NeoHFmts9Gnblau17crc5ZqbG7T9qtU5y6y60r+gnlXrc8dyR5Z49/LYNd8cLTWXC72nQO3gY6EAAAAAAABAkZhcAwAAAAAAAIrE5BoAAAAAAABQpJqeXDPGXGmM+VdjzHFjzJAxZk+12wQAAAAAAICVo9YXNEhI+oC19gljTKekHxhjvm6tfdrNnSaTVsPjUxq5OKPpZFKTsYQ6/U2aiMW1qrVJxiTV3tykidisRibmVgFpbfIpPD6tzWvatam7wzMro6A2JJNWpy9MpVe8qvbqOolEUkPDEQ1HYurralV/X2DJ6kOLFXoM0Whcx8Ljea3mKUlT0WkNhSfzXnlvMhrT0+GpBasYdeRY6cft8hPRmI5nlL8x2K7OMq8iVszfDVgp8snBi9GYns0ow2p/wJzF+dPW3KBT5y8pGGjRQF+X/P6ltxyxWELHhiMKj0/nLJervM9ndPRcROHxmPoCfg3kWBF0OW7nd6HHi5WnmBiZjMb07OglTUwnFIvPauOaNm3pCeR1n5A5Lty0tlWR6KxGxqd1XW9b+vfeQIuuD7arKyMXLkVn9PxLlzQ1PavR+Xvdns5mXXXF5XtcL8X7zMxsXv1Evn0AYwFkU9M9urV2WNLw/O8TxpjjktZLcm1yLZm0ejr8sp4fvaSXpuL671/9kWLxpPxNPr3/ti168scXdM9PbtTzY+Pae3Ao/dz+nf36znPn9eWhEX3kHdv1plCQCTbkJZm0+upQWPc+8mQ6nh66e7vu6K9ODCUSSR146qzuOzCYbs8Du0PavW191omaQo8hGo3r0GBYew8OZuRQSHeFgo4TbFPRaf3T4OiS8m8J9ThOsE1GY/ry4NiS8m8OdTtOgLldfiIa01ccyr8p1F22CbZi/m7ASpFPDl6MxvQ1hzJvCHUzqMaK5pQ/+3b266vHhvXvp17S/p0h7RzoW3BjHYsldPDY8JJ8WlwuV/m/etcrNDYRX1jHrpB2b11X8ASb2/ld6PFi5SkmRiajMX3jmQs6ezGqhw+fSL/uI+/YpjeF+nLeJ2SOC39y0xW6Y6BP9x8c0pv7exWdWbvoPjakN4a61dXq16XojL77wksanZjR/Rll9u3s17mLUb16c7dmZmY9E+8zM7M6cPSc9j6au5/Itw9gLIBc6uaOyhizUdIrJH3Xzf2cvjClSzGrk2NT6Yk1SYrFk/qzb5zQu169SQ2+hnSHlHpu78Ehvf2VVykWT+oDn39Spy9MudlM1JHTF6bSk1LSXDzd+0j1YmhoOJKeoEm1574DgxoajmR9TaHHcCw8nr5opcrvPTioY+Fx5zaFJx3LD4UnHcs/HZ5yLP902Lk9bpc/nqX88Szli1HM3w1YKfLJwWezlHm2jHkK1CKn/Ln/4JDe/dpNl6/fi641x4Yjztf5LNckp/INPt/SOh4d1NFzhV/X3M7vQo8XK08xMfJ0eEonxybTE2up133g808te5+QOS5892s3pSfK3v7KqxzuYwf1zHwuDIYn1ODzpcunytx/cEiJ5NyY30vxfvRcJD2xlm6LQz+Rbx/AWAC51MXkmjGmQ9IXJf2WtXbJ3bcx5r3GmCPGmCNjY2Ml7WtkPKaRiZiSVumkSonFk7o4FdfYxLTjcxcmp9O/j07ESmoH6kuuGB0ZjznGU7ViaDji3J5wJHt7Cj2GkXHnHBoZn6Z8kYr5u6WUsw8F3FBqjOaTg5XIU9Sveu5Hs+XGxUvx9O+L8yRcYD45lX9pKp6ljsLHR27nd6HHW2n1HJ+1opgYGRmfznpPutx9Qua48OWMXDqf5T421Y6R8emsuffypbhGJ2KuxHuxMRrOcg+yuJ/Itw9gLIBcan5yzRjTpLmJtc9Ya7/kVMZa+zFr7Q5r7Y7u7u6S9tcb8Ks34FeDkfxNC0+fv8mnVe1N6u5scXxuTUdL+veeTt42istyxWhvwO8YT9WKob6uVsf2BLuyt6fQY+gNOOdQb8D5O9RWWvliFPN3SylnHwq4odQYzScHK5GnqF/13I9my41VbU3p3xfnSbDAfHIqf0V7U5Y6Ch8fuZ3fhR5vpdVzfNaKYmKkN9CS9Z50ufuEzHFhZi5lu49NtaM30JI191a3Namn0+9KvBcbo31Z7kEW9xP59gGMBZBLTU+uGWOMpL+RdNxa+1Al9rlxTbvaWoyu6W7X791xQzq5Ut+59pnvnNJsclb7d/YveG7/zn594fsvzn8Ofrs2rmmvRHNRBzauaddDd29fEE8P3V29GOrvC+iB3aEF7Xlgd0j9fV1ZX1PoMQwEA9q/M7Qoh0IaCAac2xTscCzfH+xwLH9TsN2x/E1B5/a4Xf7GLOVvzFK+GMX83YCVIp8cvC5LmevKmKdALXLKn307+/XJb526fP1edK0Z6Otyvs5nuSY5lZ9NJpfWsSukresKv665nd+FHi9WnmJi5KZgu67p7tCe27cseN1H3rFt2fuEzHHh333rlPbN37t+/vsvOtzHhnT9fC6Egp2aTSbT5VNl9u3sV6NvbszvpXgfWNel/buW7yfy7QMYCyAXY62tdhuKZox5raT/I+mYpNT7M3/fWvvlbK/ZsWOHPXLkSEn7zVwtdCaZ1EQ0oc7W/FYL3bSmXZtZLXQlW/YP7xSjqZU2Rydi6un0zmqh4UhMwS6/+vu68l4tNN9jYLVQ91YLXebvljOwytGH5mPd1Zt164c+k7PMF37rjXr7n/5zzjKPP/gunXvh+ZL3Vcl68lXp/XlEUX1oPlgtFGXiWox62YL86WxRW0uDTp+/NHf9Xma10PR1Ps/VQjPLp1YLTa1EvrUGVgvN93hd5InrPJYqJkYyVwudjid19ZrWglcLDUdi2ljkaqFjE9Pq7mxRb8B5tdAi4r3sfWhqtdDl+glWC0WessZoTS9PY639lvJIwHLz+YzWr+rQ+lWFvW7AldZgJfD5jDZ3d2hzt/M7sSqtsdGnbVeu1rYr839NocfQ2tqkWzatybv+9tYW3bIp/7dkd7T6dcum/C+EbpfvLLB8MYr5uwErRT45uKoCeQrUIqf8CS0zUPb7G/XKAq7z2crv2HhF3nXk4nZ+F3q8WHmKiZGOVr9uvrq4uC12XNjW2qzQ+uacZbwU783NDXn1E/n2AYwFkE1NfywUAAAAAAAAqCYm1wAAAAAAAIAiMbkGAAAAAAAAFInJNQAAAAAAAKBITK4BAAAAAAAARWJyDQAAAAAAACgSk2sAAAAAAABAkZhcAwAAAAAAAIrE5BoAAAAAAABQJCbXAAAAAAAAgCIxuQYAAAAAAAAUick1AAAAAAAAoEhMrgEAAAAAAABFYnINAAAAAAAAKBKTawAAAAAAAECRmFwDAAAAAAAAilTzk2vGmDuMMc8YY04aY36v2u0BAAAAAADAytFY7QaUwhjTIOkvJL1e0hlJ3zfGHLTWPl1IPcmk1fNjkzp1YUr+pgZ1NDdociaugL9F/X0BNTbW/BwkVphk0ur0hSmNjMfUG/Br45p2+XymZuovxszMrI6eiyg8HlNfwK+BdV1qbm6oapsAeEM0Gtex8LhGxqfVG2jRQDCg1tamajcLSEskkhoajmg4ElNfV2vNjT9LGRfU+rGvFKWO/WKxhI4NRxQen1Yw0KKBvi75/TV9KwoPybcf4X4Bbqr1Hu0WSSettc9LkjHmc5J2Scp7ci2ZtPrKYFgf+PyTisWT8jf5tOf2LQoG/Hr4X07onbdcrd3b1nORR81IJq2+OhTWvY9cjumH7t6uO/qDZZkAc7v+YszMzOrA0XPa++hguk37d4W0e+s6LpjACheNxnVoMKy9BzP6h50hVD6zAAABAABJREFU3RUKMsEGT0gkkjrw1Fndd+ByjD6wO1Qz489SxgW1fuwrRaljv1gsoYPHhpf0wzsH+phgQ8ny7Ue4X4Dbav2qtV7SjzMen5nflrfTF6bSE2uSFIsn9fDhEzp1YUr3vGaz7jswqKHhSPlaDLjs9IWp9OBHmovpex95UqcvTNVE/cU4ei6SvlCm2rT30UEdPUfuAivdsfB4+oZOmu8fDg7qWHi8yi0D5gwNR9I3hdJcjNbS+LOUcUGtH/tKUerY79hwxLkf5u+MMsi3H+F+AW6r9ck1p/8qsUsKGfNeY8wRY8yRsbGxBc+NjMfSCZYSiyeVtFJ0JqFYPKlwJFbWRgOL5YrRQmWL6dGJ8sSx2/UXI5ylTSPj5G45lDM+ATfkvs5PZ+kfpivZRKxwuWJ0OOJ8DauV8Wcp44JaP/Z6sdx1vtSxX5h+GCUqRx/K/QLcVuuTa2ckXZnxeIOkc4sLWWs/Zq3dYa3d0d3dveC53oBf/qaFp8Hf5JPPSK3NjfI3+RTs8rvQdOCyXDFaqGwx3dNZnjh2u/5i9GVpU2+A3C2HcsYn4Ibc1/mWLP1DSyWbiBUuV4z2dbU6xmitjD9LGRfU+rHXi+Wu86WO/YL0wyhROfpQ7hfgtlqfXPu+pC3GmE3GmGZJ75R0sJAKNq5p10fesT2daKnvXNu0pl2f/vbzemB3SP19XeVvOeCSjWva9dDdC2P6obu3a+Oa9pqovxgD67q0f1doQZv27wpp6zpyF1jpBoIB7d+5qH/YGdJAMFDllgFz+vsCemD3whitpfFnKeOCWj/2laLUsd9AX5dzP8zfGWWQbz/C/QLcVtPfIGmtTRhjflPSP0tqkPS31tqhQurw+YzeFArq+t7XLlgtdGomrj+4s1/9fV18oSpqis9ndEd/UDe8/6c1OhFTT2d5V/N0u/5iNDc3aPfWddq8tj29itVWVv+pip941Ws0HA7nLNMXDOoH3/12hVqEla61tUl3hYLauLaN1ULhSY2NPu3etl5bejoUjsQU7PLX1PizlHFBrR/7SlHq2M/vb9TOgT5tyuyHWS0UZZJvP8L9AtxW8z2atfbLkr5cSh0+n9G1vZ26trezTK0CqsvnM9rc3aHN3R01WX8xmpsbtGPjFdVuxoo3HA7r1g99JmeZxx98V4VaA8xpbW3SLZvWVLsZQFaNjT5tu3K1tl25fFkvKmVcUOvHvlKUOvbz+xv1SvphuCTffoT7Bbip5ifXAABAbeCdjQAAAKhHTK4BAICK4J2NAAAAqEfGWlvtNlSUMWZM0guLNq+VdL4KzakGjrW6zltr78hVIEuMFsuL58BtK+2Yy328OWM0j/jk/Ne/ah5zqX3oSvh7cYzVVenrfKG8fO7yVevHUO32l3qdX6zax+Mmjq3y6uE6Txvquw1ZY3TFTa45McYcsdbuqHY7KoFjXVlW4jlYacfsteP1WnvcttKOV6rtY67ltueLY0Qu9XDuav0Yar39i9Xb8WTi2GqPF46LNqzcNrAUDwAAAAAAAFAkJtcAAAAAAACAIjG5Nudj1W5ABXGsK8tKPAcr7Zi9drxea4/bVtrxSrV9zLXc9nxxjMilHs5drR9Drbd/sXo7nkwcW+3xwnHRhjkrrg185xoAAAAAAABQJN65BgAAAAAAABSJyTUAAAAAAACgSEyuAQAAAAAAAEVacZNrd9xxh5XEDz/V+lkWMcpPlX9yIj75qfLPsohRfqr8syxilJ8q/+REfPJT5Z9lEaP8VPknqxU3uXb+/PlqNwHIiRiFlxGf8DpiFF5HjMLLiE94HTEKr1pxk2sAAAAAAABAuTC5BgAAAAAAABSpsdoNgLfMzMzq6LmIwuMx9QX8GljXpebmhmVfl0gkNTQc0XAkpr6uVvX3BdTY6Fu2vmL3B3jdRDSm4+EpjYxPqzfQohuD7eps9Wctny2HgHxNRmN6OiPmbgq2qyNHzHkN1wMAucRiCR0bjig8Pq1goEUDfV3y++duZTL7jytXtaqtpVFj49NqajR6ORrXmrZm+hSgRJFoTM9kjDOuD7arq4bGGbVmKjqtofBk+nz3BzvU3tpS7WbVtVzXmXwwuYa0mZlZHTh6TnsfHVQsnpS/yaf9u0LavXVdzsFIIpHUgafO6r4Dl1/3wO6Q3nJTUIeGwlnrK3Z/gNdNRGP6yuCY9h7MiO2dIb0p1O04wZYth3ZvW88EG/IyGY3pyw4x9+ZQd01MsHE9AJBLLJbQwWPDS/q4nQN98vlMuv9Y3dase37yaj18+ES63Ptv26IHj7yo9/3sFvoUoEiRaEz/7DDOeGOomwk2F0xFp/VPg6NLzvdbQj1MsLkk13Um3wk27tqQdvRcJH1jI0mxeFJ7Hx3U0XORnK8bGo6kJwVSr7vvwKCOhcdz1lfs/gCvOx6eSnfM0nxsHxzU8fCUY/lsOTQ0TC4gP09nibmns8Sc13A9AJDLseGIYx93bDiyoP94680b0hNrqXJ/9o0TunPrevoUoATPZBlnPFMj44xaMxSedDzfQ+HJKresfuW6zuTLU5NrxpgrjTH/aow5bowZMsbsmd/+h8aYs8aYJ+d/3pzxmg8aY04aY54xxryxeq2vfeHxWDqYUmLxpEbGYzlfNxzJ9rrpnPUVuz/A67LH/rRj+Ww5FI6QC8hPoTHnNVwPAOQSztHHZfYfxsixXGo7fQpQnFofZ9Qaznfl5brO5MtrHwtNSPqAtfYJY0ynpB8YY74+/9z/stb+z8zCxpibJL1TUr+kdZL+xRhznbV2tqKtrhN9Ab/8Tb4FQeVv8qk3kPutvn1drVle15KzvmL3B3hd9th3fht3thwKdpELyE+hMec1XA8q4yde9RoNh8M5y/QFg/rBd79doRYB+Qnm6ON8xix4zqmctfQpQClqfZxRazjflZfrOpMvT71zzVo7bK19Yv73CUnHJa3P8ZJdkj5nrZ221p6SdFLSLe63tD4NrOvS/l0h+ZvmwiL1nTdb13XlfF1/X0AP7F74ugd2hzQQDOSsr9j9AV53Y7Bd+3cuiu2dId0YbHcsny2H+vvIBeTnpiwxd1OWmPMargeVMRwO69YPfSbnz3KTb0A1DPR1OfZxA31dC/qPL/7gjPbcvmVBuffftkWPHT1LnwKU4Pos44zra2ScUWv6gx2O57s/2FHlltWvXNeZfHntnWtpxpiNkl4h6buSfkrSbxpj7pF0RHPvbntZcxNv38l42RnlnoxDDs3NDdq9dZ02r23XyHhMvQG/tuaxslJjo0+7t63Xlp4OhSMxBbv86u/rmtueo75i9wd4XWerX28KdWvj2lvyWi00Vw4B+eho9evNi2KullYL5XoAIBe/v1E7B/q0aW1buo/LXMUts/9Yv6pVP3djr8YmptXUYHQxGtdH3rGdPgUoQVerX29cNM5gtVD3tLe26C2hngXnm9VC3bXcdSYfnpxcM8Z0SPqipN+y1o4bY/5K0ocl2fl/PyLpVyUZh5dbh/reK+m9knTVVVe51ey60NzcoB0bryj4dY2NPm27crW2XVlYfcXur94Qo/Wns9WvWzblP+DIlkNeQHzWho4CY85rSrkeEKPwOmK0dH5/o165aY3jc079x5bezko0qy4Qn8hHVxXHGSsxRttbW3TLJibTKinXdSYfnntbhDGmSXMTa5+x1n5Jkqy1I9baWWttUtLHdfmjn2ckZd6KbpB0bnGd1tqPWWt3WGt3dHd3u3sAQBGIUXgZ8QmvI0bhdcQovIz4hNcRo6gFnppcM8YYSX8j6bi19qGM7X0ZxX5e0uD87wclvdMY02KM2SRpi6TvVaq9AAAAAAAAWNm89rHQn5L0S5KOGWOenN/2+5J+0RizXXMf+Twt6T9JkrV2yBjziKSnNbfS6PtYKRQAAAAAAACV4qnJNWvtt+T8PWpfzvGaByU96FqjAAAAAAAAgCw89bFQAAAAAAAAoJYwuQYAAAAAAAAUick1AAAAAAAAoEhMrgEAAAAAAABFYnINAAAAAAAAKBKTawAAAAAAAECRmFwDAAAAAAAAisTkGgAAAAAAAFAkJtcAAAAAAACAIjG5BgAAAAAAABSpsdoNAAAAqEc/8arXaDgczlmmLxjUD7777Qq1CAAAAG5gcg0AAMAFw+Gwbv3QZ3KWefzBd1WoNQAAAHALHwsFAAAAAAAAisTkGgAAAAAAAFAkJtcAAAAAAACAIjG5BgAAAAAAABSJyTUAAAAAAACgSEyuAQAAAAAAAEVicg0AAAAAAAAoEpNrAAAAAAAAQJE8NblmjLnSGPOvxpjjxpghY8ye+e1XGGO+bow5Mf/v6ozXfNAYc9IY84wx5o3Vaz0AAAAAAABWGk9NrklKSPqAtfZGSa+W9D5jzE2Sfk/SYWvtFkmH5x9r/rl3SuqXdIekvzTGNFSl5QAAAAAAAFhxPDW5Zq0dttY+Mf/7hKTjktZL2iXpU/PFPiVp9/zvuyR9zlo7ba09JemkpFsq2mgAAAAAAACsWJ6aXMtkjNko6RWSviup11o7LM1NwEnqmS+2XtKPM152Zn4bAAAAAAAA4DpPTq4ZYzokfVHSb1lrx3MVddhmHep7rzHmiDHmyNjYWLmaCZQNMQovIz7hdcQovI4YhZcRn/A6YhS1wHOTa8aYJs1NrH3GWvul+c0jxpi++ef7JI3Obz8j6cqMl2+QdG5xndbaj1lrd1hrd3R3d7vXeKBIxCi8jPiE1xGj8DpiFF5GfMLriFHUAk9NrhljjKS/kXTcWvtQxlMHJf3y/O+/LOnRjO3vNMa0GGM2Sdoi6XuVai8AAAAAAABWtsZqN2CRn5L0S5KOGWOenN/2+5L+u6RHjDG/JulFSe+QJGvtkDHmEUlPa26l0fdZa2cr3moAAAAAAACsSJ6aXLPWfkvO36MmSbdnec2Dkh50rVEAAAAAAABAFp76WCgAAAAAAABQS5hcAwAAAAAAAIrE5BoAAAAAAABQJCbXAAAAAAAAgCIxuQYAAAAAAAAUick1AAAAAAAAoEhMrgEAAAAAAABFYnINAAAAAAAAKBKTawAAAAAAAECRmFwDAAAAAAAAisTkGgAAAAAAAFCkRjcrN8a8VdJrJVlJ37LW/m839wcAAAAAAABUkmvvXDPG/KWk35B0TNKgpP9kjPkLt/YHAAAAAAAAVJqb71z7GUkha62VJGPMpzQ30QYAAAAAAADUBTe/c+0ZSVdlPL5S0lEX9wcAAAAAAABUVNnfuWaMOaS571jrknTcGPO9+cevkvTtcu8PAAAAAAAAqBY3Phb6P12oEwAAAAAAAPCcsk+uWWv/rdx1AgAAAAAAAF7k2oIGxpgJzX0cNFNE0hFJH7DWPu/WvgEAAAAAAIBKcHO10IcknZP0/0kykt4pKai5hQ7+VtLrXNw3AAAAAAAA4Do3Vwu9w1r719baCWvtuLX2Y5LebK39R0mrnV5gjPlbY8yoMWYwY9sfGmPOGmOenP95c8ZzHzTGnDTGPGOMeaOLxwIAAAAAAAAs4ebkWtIYc7cxxjf/c3fGc4s/LprySUl3OGz/X9ba7fM/X5YkY8xNmns3XP/8a/7SGNNQxvYDAAAAAAAAObk5ufYuSb8kaVTSyPzv/9EY0yrpN51eYK19XNJLeda/S9LnrLXT1tpTkk5KuqXkVgMAAAAAAAB5cm1yzVr7vLX2LmvtWmtt9/zvJ621UWvtt4wxHyygut80xhyd/9ho6iOl6yX9OKPMmfltAAAAAAAAQEW4+c615bwjz3J/JekaSdslDUv6yPx241DW8eOmxpj3GmOOGGOOjI2NFdpOwHXEKLyM+ITXEaPwOmIUXkZ8wuuIUdSCak6uOU2OLWGtHbHWzlprk5I+rssf/Twj6cqMohs0tzqpUx0fs9busNbu6O7uLqXNgCuIUXgZ8QmvI0bhdcQovIz4hNcRo6gF1Zxcy7aowQLGmL6Mhz8vKbWS6EFJ7zTGtBhjNknaIul75W0iAAAAAAAAkF1jFfe95J1rxpjPSnqdpLXGmDOS7pf0OmPMds1Nxp2W9J8kyVo7ZIx5RNLTkhKS3metna1IywEAAAAAAABVd3Lt84s3WGt/0aHc32SrwFr7oKQHy9koAAAAAAAAIF+uTa4ZY7ol/bqkjZn7sdb+6vy/f+TWvgEAAAAAAIBKcPOda49K+j+S/kUSH9cEAACe9xOveo2Gw+GcZfqCQf3gu9+uUIsAAADgdW5OrrVZa3/XxfoBAADKajgc1q0f+kzOMo8/+K4KtQYAAAC1wM3VQh8zxrzZxfoBAAAAAACAqnLznWt7JP2+MWZaUlxzq4Naa23AxX16SjJpdfrClEbGY+oLtGhsckbh8WkFAy0a6OtSwib0dHhKFy/NaG1Hi2at1dR0Qu3NjTo/NaOOlkatbW/SxPSsRuZf52/y6YWXorpytV+zSensxZhuCLbp5UtzZXoDLbKa1XRcCvgb1WCMTqfKW+ncxZjWr/LLZ6Tw+LTamhsU7GpW5NKsRiam1d3ZIptMqrvTr0g0rpHxaV3R3qSmBp/OT06rr6tVidmkzlyMafPaNsVnrcZjccXiSW1a265rujvk811eCHZmZlZHz0UUHo+pL+DXwLouNTc3FHQey1FHJSQSSQ0NRzQciamvq1X9fQE1Nro5f41SxGIJHRuOLMhJvz97l3gxGtOz4al0nl0XbNeqVn/Vyl+KzmgwPJEuHwp2qq21OecxZ/ZJvQG/Nq5pX5CvK1mh599r9VdqHwCQDzeuNxPRmI5n9HEtDUZtLU2amk5oOBLVlVe0aWp6VqMT0+rr8uva3racfeLiccCWYPuS8pmPu1obtOmKzqLHoG730dFoXMfC4+n6B4IBtbY2la1+1LZSc/JiNKYXxi4pPD6tQGujWhobdPZiTL2BFvmbjJoafJqKzWp0ckYBf6MCrY0ajkxrdVuTbgi2K1AD45F87w1KzeV8X1/MfoptW6XuY70+Vi31PLg2uWat7XSr7lqQTFp9dSisex95Utf1dOgXX3W19h0aUiyelL/Jpz9+21bFk1Yf+t/H0tt++43Xa017s37jH55QLJ7Ujqu79I4dV+n+g5dfd/9d/frsd1/Qs6OT2nP7FjVoVtGZhPZmlNm3s1+Hjw/rFVetUbDLr4M/PKtbNq/Rw4dPaHVbs37lpzbqoa8/m3Uf/+3nBzQ0PKE/+edntLqtWff85NV6+PCJ9PN7bt+iE+FxJW/o0bmLsQXPfeQd2/WmUFA+n9HMzKwOHD2nvY8Opp/fvyuk3VvX5T0wKUcdlZBIJHXgqbO678Dldj6wO6Td29YzweZBsVhCB48Na+/BjLjaGdLOgb6sF9GvDY4tKf+GUHfWi6Gb5S9FZ/TY4MiS8neGerNOsGX2SanXPHT3dt3RH1zxE2yFnn+v1V+pfQBAPty43kxEY/rKoj4uc7x7IjyuV12zNj2evXpNq973ui1Z+8Rs44C/+OYJvXAhmn5865ZO3f3XP5x/3K+xyWndctXagsegbvfR0WhchwbDS+q/KxRkgg0l5+TFaEzfOH5ev59x37rn9i369L+/oJcvzeiP3zagRFJLnl/T3qQ/+vLTet/rtuiOULenJ9jyvTcoNZfzfX0x+ym2bZW6j/X6WLUc56Hsd/3GmBvm/73Z6afc+/Oq0xem0h3Ye269Jj2xJkmxeFInxybTE2upbX/yz8/o+fNT6W33vGZzepCQKrPv0JDec+s1isWTevjwCW2/am16Yi1V5v6DQ3rXqzfp4cMndOr8lN792k3pCbC33rwhPbGWbR+nLkzpT/75mXT51GtTzz98+ITe/sqr9NzY1JLnPvD5J3X6wpQk6ei5SHpSLPX83kcHdfRcJO/zWI46KmFoOJJORGmunfcdGNTQsLfaiTnHhiPpjl2aj6uDgzqW5e/1bHjKsfyz4amqlB8MTziWHwxPZD3mzD4p9Zp7H7mcrytZoeffa/VXah8AkA83rjfHHfq4zPHu21951YLx7J1b1+fsE7ONA+7cun7B4xdfms14PKQG01DUGNTtPvpYeNx5XBMeL0v9qG2l5uSz4an0xFnq9Q8fPqG33rxh/r7W+fkzF2PpXPyRx8cj+d4blJrL+b6+mP0U27ZK3cd6faxajvPgxltq7p3/9yMOP//Thf150sh4LP2HiU4n0r+nJK2WbIvFk0ray4+dXheLJxWdSaR/H5mIOZa5eCmeri/1uyQZs3C/y7VtcflU/ecnp7Mew+hETJIUHndu28h4TPkqRx2VMBxxbmc44q12Yk54fDpLXE07lh+p8fJzr3GO0VS+rmTFnE8v1V+pfQBAPty43mTr41Jj3POTC5/PNn5N9YnZxgHGLCqf0ebUfooZg9bDdQa1q9SczBZfqXzJdV+bykWvx2K+9wal5lq+ry9urF9c2yp1H+v1fqoc56Hsk2vW2vfO//uzDj+3pcoZY15f7n17SW/AL3/T3Olta2lM/57SYLRkm7/Jp8x35jq9zt/kU2tzY/r3zP1kllnV1pSuL/V75vO59rG4bU71d3e0ZD2Gns65t3X2ZWlbbyD/t32Wo45K6OtqdWxnsMtb7cSc1PcXZpqLqxbH8r01Xn7uNc65lMrXlayY8+ml+iu1DwDIhxvXm2x9XGqM293h/Pzix6k+Mds4wNpF5TPa7G/yaW1HS1Fj0Hq4zqB2lZqT2eIrlS+57mutrY1YzPfeoNRcy/f1xY31i2tbpe5jvd5PleM8VPPLoP5HFfftuo1r2vXQ3dvlb/Lp448/p/vv6k//sfxNPl3T3aEHf35gwbbffuP12ry2Pb3tU99+Xvt2Lnzd/Xf16xOPP5f+LPuTL5zX/kVl9u3s12e+c0p7bt+iTWvb9clvzf3ub/Lpiz84o3tff13OfWxc067ffuP16fKp16ae33P7Fn3++y9qc3f7kuc+8o7t2rimXZI0sK5L+3eFFjy/f1dIW9d15X0ey1FHJfT3BfTA7oXtfGB3SP193mon5gz0dWn/zkVxtTOkgSx/r+uC7Y7lrwu2V6V8KNjpWD4UzP5Vl5l9Uuo1D919OV9XskLPv9fqr9Q+ACAfblxvbnTo4zLHu5///osLxrOHnjqbs0/MNg547OjZBY+vuqIh43G/Zu1sUWNQt/vogWDAeVwTXDHryCGHUnPyumC7/mjRfeue27foS0+cmb+vdX5+wyq/Hjs6l4s3eHw8ku+9Qam5nO/ri9lPsW2r1H2s18eq5TgPxmb+F00FGWN+aK19RaX3u2PHDnvkyJGK7Cu1KsvoREzBzrnVQtMr+CxaLXRNe4uSurxa6IWpGbW3NGpNe5Mmpy+vBNrWNLda6IZVc6t/Oq8WmlQsbhVoaVSjb2610A2r/Eoqy2qhgWZFovOrhXa0yNqM1UInpnVFW2q10BkFu1o0O2t19mJMmwpYLTS1Ms3WElYLLaWOSkitLhKOxBTs8qu/r8vpyw+X/dbQSsboSpZaESgzJ1fKaqGjEzH1dGZdKSpnjNZrfLJaaM1wvQ9dd/Vm3fqhz+Qs8/iD79K5F56vaF3l4LX21Cmu88r7elOQXKuFhsej2rB6brXQsYlpBbtadG3v0tU/nVYLTT2fc7XQzhZ1tdXNaqEr8jq/0pWak6nVQkfGZ9TR2iB/Y4PORWLq6WiRv9moyeeby7/JGXX6GxXwN2p4vKjVQqvWh+Z7b1DPq4Uucx9bMq+PVUu9n6/m5NoT1tqKL3DABQNVxqAbXsegG17G5FoJvNaeOsV1Hl7HdR5eRh8Kr8sao9X8WCgAAAAAAABQ06o5uXa6ivsGAAAAAAAASpb9C4aKZIx5a67nrbVfmv83ZzkAAAAAAADA68o+uSbpC5KenP+RFn4m1Ur6kgv7BAAAAAAAACrOjcm1t0n6BUlbJT0q6bPW2pMu7AcAAAAAAACoqrJ/55q19n9ba98p6WckPSfpI8aYbxljfqbc+wIAAAAAAACqyc0FDWKSIpLGJbVL8ru4LwAAAAAAAKDi3FjQ4Gcl/aKkWyT9i6SHrbVHyr0fAAAAAAAAoNrceOfaYc1NrH1LUouke4wxf5b6yfVCY8zfGmNGjTGDGduuMMZ83RhzYv7f1RnPfdAYc9IY84wx5o0uHAsAAAAAAACQlRsLGvxKCa/9pKQ/l/TpjG2/J+mwtfa/G2N+b/7x7xpjbpL0Tkn9ktZJ+hdjzHXW2tkS9g8AAAAAAADkreyTa9baT6V+N8Z0zG2yU3m+9nFjzMZFm3dJet3875+S9E1Jvzu//XPW2mlJp4wxJzX3jrl/L6X9AAAAAAAAQL5cWdDAGPP/M8a8KOkFSS8aY14wxvznIqvrtdYOS9L8vz3z29dL+nFGuTPz2wAAAAAAAICKKPvkmjHmPkl3SXqdtXaNtXaNpJ+V9Kb558q2K4dtNkub3muMOWKMOTI2NlbGJgDlQYzCy4hPeB0xCq8jRuFlxCe8jhhFLXDjnWu/JOmt1trnUxvmf79b0j1F1DdijOmTpPl/R+e3n5F0ZUa5DZLOOVVgrf2YtXaHtXZHd3d3EU0A3EWMwsuIT3gdMQqvI0bhZcQnvI4YRS1w5WOh1tqYw7aopGQR1R2U9Mvzv/+ypEcztr/TGNNijNkkaYuk7xVRPwAAAAAAAFAUNybXzhhjbl+80Rhzm6ThXC80xnxWcwsSXG+MOWOM+TVJ/13S640xJyS9fv6xrLVDkh6R9LSkr0p6HyuFAgAAAAAAoJLKvlqopPdLetQY8y1JP9Dc96C9UtJPaW6Fz6ystb+Y5aklk3Xz5R+U9GDxTQUAAAAAAACKV/Z3rs2/oywk6XFJGyVtnv89NP8cAAAAAAAAUBfceOda6jvX/jZzmzGmwRjzLmvtZ9zYJwAAAAAAAFBpZX/nmjEmYIz5oDHmz40xrzdzflNSasVQAAAAAAAAoC648c61v5f0suYWJvh1Sb8jqVnSLmvtky7sDwAAAAAAAKgKNybXNltrByTJGPMJSeclXWWtnXBhXwAAAAAAAEDVlP1joZLiqV+stbOSTjGxBgAAAAAAgHrkxjvXthljxud/N5Ja5x8bSdZaG3BhnwAAAAAAAEDFlX1yzVrbUO46AQAAAAAAAC9y42OhAAAAAAAAwIrA5BoAAAAAAABQJCbXAAAAAAAAgCIxuQYAAAAAAAAUick1AAAAAAAAoEhlXy0Uc2KxhH40OqHZZFKX4klNTSfU1+VXR4vRy1OzGpuc0eq2JjU2GL08Fdfq9ibFErNqbWxUW7NPF6MJXZicUW+gRa1NPo1OTmttR4uiM0ldjMbV29GsyZlZTU4ntKajSbJGoxPT6g20qK25QS++FFVfV6v6+wJqbGQOFbVnZmZWR89FFB6PqS/g18C6LjU3Z1+MOJFIamg4ouFILK/Yn4jGdDw8pZHxuby5MdiuzlZ/1vIXozE9m1H+umC7VlWxfCQa0zMZ5a8PtqsrR/mVZio6raHwZPr89Ac71N7akrV8oee/UG7XDwD1zmlcMDub1LHwuKZmEmpvbtSFyRmtWzU3BojFZ/R0Rr97U7BdHQVeh5vl02B4Ir0tFOxUW2tzUe3nOoBakExanRqb1PB4TBOxhLo7m9XfG9CsZvXc+aimZmZ1aTqh7o4WTUwn0mXaW4wmYlajE9Pq6WxRV2uDnh25pN5Ai1a3Nag74NfJkUt5j+urId8cLTWX3dxPofc3lRaNxnUsPJ5u30AwoNbWpmo3q2yYXHNBLJbQ154Z0VQsrovRhB4+fELX9XRo71036IkXY/qDRwe1uq1Z9/zk1Xr48AnF4kn5m3z68K6QAq0JvTSa0L5DQ+ntf3hXv3o7m3R8eEJ/+c2Tes9rN+v5sUk9fPiEYz3339Wvz373BT07OqkHdoe0e9t6JthQU2ZmZnXg6DntfXQwHdf7d4W0e+s6xwtxIpHUgafO6r4Dl8vniv2JaExfGRzT3oMZ9e8M6U2hbscL0MVoTF9zKP+GUHfWi6Gb5SPRmP7ZofwbQ91MsGluYu2fBkeXnJ+3hHocJ9gKPf+Fcrt+AKh3TuOCD+8KKeBv1Mf/z3N6281Xad9jT6Sf+8Qv36xzL88s6XffHOp2nGDL1k/fuqVT9/zt9xZsuzPUW/AEG9cB1IJk0urwj0Z0cnRyyT1qX1ezfvzytD76byf1n27drBMOZZ4Zflmf+L8/no/vfh0/d1GfPXJWD79zu3744sTC+M8xrq+GfHO01Fx2cz+F3t9UWjQa16HB8JL23RUK1s0EGzMuLjg2HNHJ0UkNj0+nO5333HqNkkmf/mB+UPDWmzekn5OkWDypP3h0UAF/c3piLbX9Dw8Nqa2lWfcfHNKdW9drbPJyvU717Ds0pPfceo1i8aTuOzCooeFI1c4FUIyj5yLpAbQ0F9d7Hx3U0XPOsTw0HElPrKXK54r94+GpdMeerv/goI6HpxzLP5ul/LNVKv9MlvLPZCm/0gyFJx3Pz1B48v/P3r3HyVXX9+N/feY+O7sz2extJpvLJmQTws7mAktEBaqkarRhExGi1oIKltZSoaXfKlZMvolg1SrfH1RrxaqA2moUDYEiXkClVlCDkGSXQBJyI8nOXpLNzF7mPp/fH3PJzM45s3O/7ev5eOxjd898zpnPOfP+nM/nfOacz0cxfa7HP1el3j4RUb1Tahd8+rEBBMMSN71pGXY8kdp21gqt4nn35Rzr4ZPnwmnLBlwTOeef9QDVguNnp3DgtFvxGlWr0WLH49FrUVfSNW5ymj/t6Uz8v23PIN7R2wlfMIJgSKbHf4Z2fSVkW0YLLculfJ9cr2/K7YDLo5i/Ay5PhXNWPOxcKwGXx4+IBCISieDx+kMYnvAl/hfiwmtxvmAEo5N+xeUjsXWFSN2u2na8gVDib5fbV5L9JCoVl8enGNfDHuVYHnIrp1eL/WGPcjkb9vjrMv1cU23Hk58XEVFh1NoFU4EQvP5Q2mujE0WqByZ86cvyOHezHqBaMOzxpVxnxvmCkUSZmnktmprGp/j/lEIZzdSur4Rsy2ihZbmU71Pt55lqz18xsHOtBOxWI7QC0ArApI8e4gajDh1WU+J/ACl/x/9vazQqLm9vurBu8nbVtmM26BJ/222Vvw2UKBeOGWUFiMZyh1U5lh02s2J6tdjvsCqXsw6r8phctZ5+rqm248nPi4ioMGrtAotBhwajLu21tqYi1QNNpvRleZy7WQ9QLeiwmtKuM4HYNWpSmVJPY1L832JKL6OZ2vWVkG0ZLbQsl/J9qv08U+35KwZ2rpVAr8OGi9obYbcacceGbpj0Gnz92degERF8ZrMTJr0Gj75wKvEagMSz6h5fANuv7UlZ/n+v7cG0P4Ad/T14fN9ptDZe2K7SdrZf24P/ePa1xLhTPQ5bxY4FUT56F9iwM1ZWACTGZli9QDmWexxW3LMlNX2m2F9lt2Bn/4zt9zuxym5RTL9CJf2KCqVfqZJ+pUr6uabH3qh4fHrsjYrpcz3+uSr19omI6p1Su+Azm53QawUe/u1RbN+U2nYOy7DiefeSHOvhxfO1acuc9qac8896gGpBV4sFzk6b4jVqOBLG9muj16IdSde4yWl+MXg68f/O/h789MBpmPQa6LUiPf4ztOsrIdsyWmhZLuX75Hp9U269dqti/nrt1grnrHiElLLSeSirvr4+uXfv3pK/T/Jsod5gBJNKs4Va9NAJgfHpIJob9PCFZ8wWOhVAR1N0ttDRST9akmYLbW80YCo2W+h8ix4CIjE7i8WoxevnvLDbTOhx2DiZQXURsyUoV4xWu/isYMMeHzqsJqzOcrZQl9uXVexztlBVGWO0VuKTs4XWrZKfQxcsWYarP/XdjGmevfcDOHPiaFm3VQzVlp86xXq+RJTaBTNnCz03FYAj1gbgbKGq6qKep9JImy200YAe+4zZQgMhtFkuzBba2mhAoyk6W+johB9tybOFNhkxr0GLdlt0ttAs2vUVO4dyttDSq5PZQlVjtGZmCxVCHAcwASAMICSl7BNCzAfwfQBdAI4D2CqlHK9UHpOZTDqsXdxcsfe/ZMG8ir03UTEYDFr0dc3POr1Op8GaRc1Ysyi79E1mE9Yvzb6ymVdl6W05pp9rLGYj1i/N/jbzXI9/rkq9fSKieqfcLtBi/dIWxfSNuuLUw2rbzxXrAaoFGo3ARR1NuKhj5h2aeqxZlFv8rrTPS/m/r6u64z/bMlpoWS7l++R6fVNuZrO+aOfUalRrtzS9VUq5VkrZF/v/LgBPSym7ATwd+5+IiIiIiIiIiKgsaq1zbabNAB6O/f0wgC2VywoREREREREREc01tdS5JgH8TAjxghDi1tiyDinlEADEfrdXLHdERERERERERDTn1FLn2pullJcCeCeA24QQV2e7ohDiViHEXiHE3tHR0dLlkChPjFGqZoxPqnaMUap2jFGqZoxPqnaMUaoFNdO5JqU8E/s9AuDHANYDGBZCOAAg9ntEZd0HpZR9Usq+tra2cmWZKGuMUapmjE+qdoxRqnaMUapmjE+qdoxRqgU10bkmhLAIIZrifwN4O4ABAHsAfDCW7IMAHqtMDomIiIiIiIiIaC7SVToDWeoA8GMhBBDN839KKZ8SQvwBwC4hxC0ATgK4oYJ5JCIiIiIiIiKiOaYmOteklEcBrFFYfhbAhvLniIiIiIiIiIiIqEYeCyUiIiIiIiIiIqpG7FwjIiIiIiIiIiLKU008FlqNpr0BDLgmMDbpR+c8M7zBMCKRCHRaLUYn/OiwGjHhD0IrNGhvMsDjC2PY44fDZoRJr8Hxs150NBnRY29Cg9lQ6d0hKrlIROL42SkMe3zosJrQ1WKBRiNU0096fXjZNYVhT7Q8XWK3oNFsUk3v8frwSlL6i+0WWDOkd3t9eDUp/Uq7BbYM6c97fTiUlH6F3YJ5FUyf6/EEgFAogsEhN4bcPjhsZvQ4rNDpauM7lmo8nkREFDXl9ePVkSlM+EPwBcPRerjNCpNJ/VLD5wvhwJAbLo8fdqsRvQ6bYvpAIIz9Z9wIhELQabUp9bwGyKmtkEmu9Ua1bZ9qXzzWXR4fHFYTehfYYDBo814n2+0FAmEcHPbA4wth0hfCig4zzk6FU2L1xJg30X5c0mrCsNsH93QYw7Hr3vkWLRZaGxNlWCnerUZjRdpa2R6HbMtooWU53o8QX9+p0h/AtmntYedaHqa9ATwxMIxtewawor0R73/DEvzylSFsWOXA9j2D8AUjMOk1uP2abjzzigtb+xZjW9LyOzZ045HnTmB8OoCdm53Y1NPBDjaqa5GIxFODLty566VEObhv61ps7LErVhKTXh+eHBjFtj0DifQ7+514l7NNsdHs8frwlEL6jc42xQ42t9eHnyqkf4ezTbGD7bzXh58ppH+7s0210i1l+lyPJxDtWNu97zTu3n3hPe7Z4sSWNZ1V38FWjceTiIiiprx+PP3qGE6f9+L+pw8nzqOffXcv3nWJXbHDzOcLYc+BobTzdH+vIyV9IBDG7v1n8IuXz6S1sz+z2QmjXoOP/3B/Vm2FTHKtN3JV6u1T7YvH+rbHkmJksxNbVi9Q7WDLtA6ArLYXCITx04MunBqPlt9br1yCCV8w5dp1Z78TaxY14K+/80d85M2L8JZVHTgz7p+RpgdnWwNY45gPnwylxfsX3rMaGo3A//nBvrK2tbI9rtmW0ULLcnI/QvL6m5yp/QFsm9am6r6iqlIDrolEgfjI1Rdhx+OD+MAVSxMVPgD4ghE88Mxh3PSmZYkTT3z5/U8fxnWXLoQvGMG2xwYw4Jqo5O4Qldzxs1OJygGIloM7d72E42enFNO/7JpKlLF4+m17BvCySzn9KyrpX1FJ/6pK+ldV0h9SSX+oQulzPZ4AMDjkTnSsxde5e/cABofcqutUi2o8nkREFDXomsSR0clExxoQPY/+048P4IBKHXNgyK14np6Zfv8ZN7Y9NqDYzv70YwM4MjKZdVshk1zrjWrbPtW+eKynxMhjA9h/Rr2dlmmdbLe3/4wbh0culN83d3ekXbtu2zMA93Q0/Z/2dEIrtAppBgGpxYEht2K8HxmdTHSsxZeVo62V7XHItowWWpaT+xGS15/ZH8C2aW1i51oehj3+RKB7/SH4ghGMTwUTy+J8wQi8gZDiciEu/D3s8Zcl30SVMuzxKZaDkQmfSnq/Ynq1sjL30ud2PAFgyK28jsutvk61qMbjSUREUcMePyISOZ13XVmep12x87NaOzsikbYsn3Z1rvVGtW2fap9LpS0y7FFvi2RaJ9vtuTy+lPI7MqGyXqxNNDrhw+iEcjyPTPgw7PErxrvaOaLUba1sj0O2ZbTQspz9+7BtWovYuZaHDmt03DQAaDDqYNJrMN+iTyyLM+k1aDDoFJdLeeHvDquxLPkmqpQOq0mxHLQ3Kd8+nVzGktOrlZW5lz634wkADptZcR27rfofR6nG40lERFEdViO0Ajmdd+1ZnqcdsfOzWjt75tNR+barc603qm37VPscKm2RDmuGtl2GdbLdnsNqSim/am2ijlibqL3JhLYm5XhubzKhw2pUjHe1c0Sp21rZHodsy2ihZTn792HbtBaxcy0PTnsTdvY7YdJr8PVnX8P2a3vwneePYUd/T6IQxMdce/i3R7FzxvI7NnTjR388lXjm22lvquTuEJVcV4sF921dm1IO7tu6Fl0tFsX0l9gtiTIWT7+z34lL7MrpL1ZJf7FK+pUq6VeqpF+hkn5FhdLnejwBoMdhxT1bUt/jni1O9DhsqutUi2o8nkREFNVjb8RFbY24Y0N3ynn0s+/uRa9KHdPrsCmep2em711gw87NTsV29mc2O7G8vTHrtkImudYb1bZ9qn3xWE+Jkc1OrF6g3k7LtE622+tdYMPy9gvl9zeHhtOuXXf2O2FriKb/+eBphGVYIU0PIMLoddgU4/2itkZ88YY1ZW9rZXscsi2jhZbl5H6E5PVn9gewbVqbhJRy9lR1pK+vT+7du7fg7aTMFmozwxuaMVtokxGTgRCEEGhvMmAiNluo3WqE2cDZQuewWUegLFaMVpv4jDcjEz60N3G20ELT53o8gQuzhbrcPthtJvQ4bEqTGWTcSKXisxqPJ1VEyc+hC5Ysw9Wf+m7GNM/e+wGcOXG0rNsqhmrLT52ak/V88myh/kAE7VYDLm7PbrbQ+Hl61tlCwyHoNJwttAiqsp6nC7Eenx1ydQ6zhSqtk+32sp0tNN5+XNJqTpsttLlBi0W27GYLnaWtVfRzaLbHoVpnC2XbtOqofgicLTRPDWYD1i9tyXt9Z2dzEXNDVP00GoFlbY1Y1taYVfpGswnrl2ZfUVlzTG/LMf28Kkuf6/EEAJ1OgzWLmrFmUdarVI1qPJ5ERBRlMRtx6ZLcHnE0mXS4PIu2tMGgRV/XfNXXcznXZ5JrvVFt26faN1us57pOttszGLRYsyj12vSiGWnmLTKltB9n60xSi/dKtLWyPQ7ZltFCy3K2/Qhsm9YePhZKRERERERERESUJ965lodIROL18SmcnQggEInA7Q3CrNfCZtLDZBA4NuaFw2ZGj8Oq9MgVUc7itwXHb2eu9G3B8ccLh9y+rGM9133I9T3it3y7PD44rCb0ZnErPdWOCa8PB5NuwV9lt6CpMo/TEBHRDKFQBC+73Bg674OtQQ+DVoPT532wZ3jcM1fV1hYiKrZ8YtzrDeLgyAQm/CH4gmEsbbFgeXtTVmUjn/Z8PZvy+jHomky0NXvsjbCY0+/I5XEjNexcy1EkIvE/R0ZwbioI93QQn3vqFfiCkcREBQvmmbD7j6fx3LFzuGeLE1vWdLKwUUEiEYmnBl24c9dLiVi7b+tabOyxV6RRGQpFsHvfady9eyCRn9liPdd9yPU9AoEwdu8/g22PXUi/c7MTW1YvYAdbHZjw+vCTgVFs25P0+fY78U5nGzvYiIgqLBSK4LH9Z/CpHx9IaRM/8twJjE8HsLPfif5eR0EdbNXWFiIqtnxi3OsN4uevjuD0eS/uf/pwYr0v3bAG73Q6Zv0SO9f2fD2b8vrx3wMjaW3NP3O2p3Sw8bhRJoyAHB0/O4UJbxjHxqYSHWsA4AtGcP/Th/Ha6BQ+dOVS+IIR3L17AIND7grnmGrd8bNTiYoWiMbanbtewvGzUxXJz+CQO1GhxPMzW6znug+5vsf+M+5Ex1o8/bbHBrD/DMtfPTjomko0doDY57tnAAddlSkDRER0weCQO9GxBlxoE1936cLE+fpAge3hamsLERVbPjF+wOXBkdHJRMdafL1/+MG+WctGPu35ejbomlRsaw66JlPT8bhRBuxcy9Gwx4cpfwgRiUShivMFI4hI4Px0MPG/y+2rRDapjgx7fIqxNjJRmdgacivnJ1Os57oPub6HS2X7wx6Wv3ow7PGrfL7+CuWIiIji1OpsIS78Xej5utraQkTFlk+MD3v8qteks5WNfNrz9SzbtiaPG2XCzrUcdVhNsJh00ArApE89fCa9BhoBzGvQJ/632/jIEhWmw2pSjLX2psrElsNmVsxPpljPdR9yfQ+HyvY7rCx/9aDDalT5fHObmY6IiIpPrc6W8sLfhZ6vq60tRFRs+cR4h9Woek06W9nIpz1fz7Jta/K4USbsXMtRV4sFTSYtulotuGvjxYnCFR9f4qI2Cx76zbHE89c9DluFc0y1rqvFgvu2rk2Jtfu2rkVXi6Ui+elxWHHPFmdKfmaL9Vz3Idf36F1gw87Nqel3bnZi9QKWv3qwym7Bzv4Zn2+/E6vslSkDRER0QY/Dinvf3ZvWJv7RH08lzte9BbaHq60tRFRs+cR4r92Ki9oacceG7pT1vnTDmlnLRj7t+XrWY29UbGv22BtT0/G4UQac0CBHGo3AVcvbE7OFPvThy+HxhmDSa2A16WE2CLxv/WL83dtWoMdh48CGVDCNRmBjjx0X334VRiZ8aG+q7AxZOp0GW9Z0oru9ES63D3abadZYz3Ufcn0Pg0GLLasXYFmrJTHD0mrOFlo3mswmvNPZhq7W9ZwtlIioyuh0GmxevQDd7Ra4zvthbdDBoNVgUXMDOoo0W2i1tYWIii2fGDeb9XjbynYcHJnA1268DP5gBF0tDVnNFppPe76eWcxG/JmzPaWtqTRbKI8bZcLOtTxoNAJLWhqxpEX59ZX2eWXND9U/jUZgWVsjlrU1zp64DHQ6DdYsasaaRdmvk+s+5PoeBoMWfV3zs88Q1ZQmswnrl7IzjYioGul0Gqxe2IzVCy8su3RJcd+j2tpCRMWWT4ybzXpcuiS/9m8+7fl6ZjEbsX7p7I+w87iRGnaxEhERERERERER5anm71wTQmwEcD8ALYD/kFJ+rsJZIiIioip02RvehCGXK2Oas2fPlSk3RERERFQvarpzTQihBfAVAG8DcArAH4QQe6SUL+eynUhE4ujoJI6dnYJJr0WjQYvJQBBWkxE9DiufoaaaE4lIHD87lRh/rNjjkpR6+/kIBMLYf8YNl8cHh9WEXo65VlZebxAHXJ7EOBW9divMZn2ls0WUYsjlwtWf+m7GND/8u3eUKTdEF4RCEQwOuTHk9sFhM9dc+7OQdkGt7/tcUWjbz+cL4cCQGy6PH/YijcVHFJfteYTXC1RKtX5GWw/giJTyKAAIIb4HYDOArDvXIhGJnwy48A8/eAm+YCQxw5HdasL9vziM961fgi1rOlnJU82IRCSeGnThzl0XYvq+rWuxscdelA6wUm8/H4FAGLv3n8G2xwYSedq52YktqxewwiwDrzeIxwdc2LYn6fj3O3Gt084ONiKqKdnc3eiw2/HC735btPcMhSLYve807t594Rx6zxZnzbQ/C2kX1Pq+zxWFtv18vhD2HBhKayf09zrYwUYFy/Y8wusFKrVaP5t1Ang96f9TAN6QywaOn51KdKwBgC8Ywf1PH8atVy/DTW9aho//cB+62xuxZlFz8XJNVELHz04lGj9ANKbv3PUSLr79qqIMAlzq7edj/xl3oqKM52nbYwNY1mrhJAdlcMDlSTSYgdjx3zOArtYGrF+qMvMLEVEVyubuxmfv/UBR33NwyJ24KASi59C7dw/UTPuzkHZBre/7XFFo2+/AkFuxnbC0tQGXs51ABcr2PMLrBSq1Wv9KSOmrEpmWSIhbhRB7hRB7R0dHU14b9vgSBSzOF4wgIgFvIARfMAKX21fUTBPNlClGc6UW0yMTxYnjUm8/Hy6VPA17WHaLYbb4HPb4VY6/v1xZpDmumOdQolLIFKNDbuU6rFban4W0C2p93+vF7PV8YW0/F9sJVKBinEN5vUClVuuda6cAJE+CuxDAmZmJpJQPSin7pJR9bW1tKa91WE0w6VMPg0mvgUYAZoMOJr0GdpupBFknuiBTjOZKLabbm4oTx6Xefj4cKnnqsLLsFsNs8dlhNaoc/9mnMycqhmKeQ4lKIVOMOmxmxXNorbQ/C2kX1Pq+14vZ6/nC2n52thOoQMU4h/J6gUqt1jvX/gCgWwixVAhhAPA+AHty2UBXiwVfumFtoqDFx1xb2mLBI789inu2ONHjsBU/50Ql0tViwX1bU2P6vq1r0dViqYnt56N3gQ07NztT8rRzsxOrF7DslkOv3Yqd/TOOf78TvXZrhXNGRFT9ehxW3LMl9RxaS+3PQtoFtb7vc0Whbb9eh025ncDPmYog2/MIrxeo1Gp6zDUpZUgI8bcAfgpAC+CbUsrBXLah0Qi802nHyo4rU2YLnQoE8elNPehx2DigKtUUjUZgY48dF99+FUYmfGhvKu5snqXefj4MBi22rF6AZa2WxCxWqzn7T9mYzXpc67Sjq7WBs4USEeVIp9Ngy5pOdLc3wuX2wW4z1VT7s5B2Qa3v+1xRaNvPZNKhv9eBpcntBM4WSkWS7XmE1wtUajV/RpNSPgngyUK2odEILO9owvKOpiLliqiyNBqBZW2NJZtgoNTbz4fBoOVgpBVkNus5eQERUZ50Og3WLGrGmkWzp61GhbQLan3f54pC234mk46TF1DJZHse4fUClRK/FiIiIiIiIiIiIsoTO9eIiIiIiIiIiIjyJKSUlc5DWQkhRgGcmLG4FcBYBbJTCdzXyhqTUm7MlEAlRvNVjceg1ObaPhd7fzPGaBbxyeNf/yq5z4WeQ+fC58V9rKxy1/O5quZjl61a34dK57/Qen6mSu9PKXHfyq8e6nnmob7zoBqjc65zTYkQYq+Usq/S+SgH7uvcMhePwVzb52rb32rLT6nNtf0Fanufaznv2eI+Uib1cOxqfR9qPf8z1dv+JOO+1Z5q2C/mYe7mgY+FEhERERERERER5Ymda0RERERERERERHli51rUg5XOQBlxX+eWuXgM5to+V9v+Vlt+Sm2u7S9Q2/tcy3nPFveRMqmHY1fr+1Dr+Z+p3vYnGfet9lTDfjEPUXMuDxxzjYiIiIiIiIiIKE+8c42IiIiIiIiIiChP7FwjIiIiIiIiIiLKEzvXiIiIiIiIiIiI8jTnOtc2btwoAfCHP5X6mRVjlD8V/smI8cmfCv/MijHKnwr/zIoxyp8K/2TE+ORPhX9mxRjlT4V/VM25zrWxsbFKZ4EoI8YoVTPGJ1U7xihVO8YoVTPGJ1U7xihVqznXuUZERERERERERFQsZe9cE0KsFEK8lPTjEUL8nRBivhDi50KIw7HfzUnrfFIIcUQI8aoQ4h1Jyy8TQhyIvfaAEEKUe3+IiIiIiIiIiGju0pX7DaWUrwJYCwBCCC2A0wB+DOAuAE9LKT8nhLgr9v8nhBCXAHgfgB4ACwD8QgixQkoZBvBVALcCeB7AkwA2AvhJefeoPoVCEQwOuTHk9sFhM6PHYYVOp0EgEMb+M264PD44rCb0LrDBYNBWOrtEJadWJtSwrFCyXOMnH4w5KoTXG8QBlwfDHj86rEb02q0wm/WVzhYREdUI1iM0m3qPkbJ3rs2wAcBrUsoTQojNAN4SW/4wgF8B+ASAzQC+J6X0AzgmhDgCYL0Q4jgAq5TyOQAQQjwCYAvYuVawUCiC3ftO4+7dA/AFIzDpNbhnixN/dokdjw+6sO2xC8t3bnZiy+oFvICjuqZWJras6VTsIAkEwti9/wzLCgHIPX7ywZijQni9QTw+4MK2PUnx0+/EtU57XTV6iYioNFiP0GzmQoxUesy19wH4r9jfHVLKIQCI/W6PLe8E8HrSOqdiyzpjf89cTgUaHHInLgIBwBeM4O7dAzjg8iQu3OLLtz02gP1n3JXMLlHJqZWJwSHl2N9/xs2yQgm5xk8+GHNUiAMuT6KxC8TiZ0+03ieaS4LBIF588cWUn2AwWOlsEVU91iM0m7kQIxW7c00IYQDQD+CTsyVVWCYzLFd6r1sRfXwUixcvziGXc9OQ25cI+jhfMIJhj19lua+c2atLjNHqplYmXG4f1ixKT+/yqJWh2iwrjM/C5Bo/+ai3mMsVY7Qw6vW7v0I5qj+M0dowMDCAv/nKHljtSwAAHtcJ/NttwLp16yqcs9JifFKhSl2PMEZr31xoa1TyzrV3AvijlHI49v+wEMIBALHfI7HlpwAkX34sBHAmtnyhwvI0UsoHpZR9Usq+tra2Iu5CfXLYzDDpU0PDpNegw2pUWW4qZ/bqEmO0uqmVCbtNOfYdVlNdlRXGZ2FyjZ+83qPOYi5XjNHCqNfvxgrlqP4wRmuH1b4EzYtXonnxykQnW71jfFKhSl2PMEZr31xoa1Syc+39uPBIKADsAfDB2N8fBPBY0vL3CSGMQoilALoB/D726OiEEOKK2CyhNyWtQwXocVhxzxZnIvjj4wP12q3YuTl1+c7NTqxeYKtkdolKTq1M9DiUY793gY1lhRJyjZ98MOaoEL12K3b2z4if/mi9T0RENBvWIzSbuRAjFXksVAjRAOBtAP4qafHnAOwSQtwC4CSAGwBASjkohNgF4GUAIQC3xWYKBYCPAngIgBnRiQw4mUER6HQabFnTie72RrjcPthtJvQ4bNHlqxdgWasFwx4fOqwmrOZsdDQHZCoTSgwGLcsKJeQaP/lgzFEhzGY9rnXa0dXaULczeBERUemwHqHZzIUYqUjnmpRyGkDLjGVnEZ09VCn9vQDuVVi+F4CzFHmc63Q6DdYsak4bD8hg0KKva35lMkVUQWplQg3LCiXLNX7ywZijQpjNeqxf2jJ7QiIiIgWsR2g29R4jlZ4tlIiIiIiIiIiIqGaxc42IiIiIiIiIiChP7FwjIiIiIiIiIiLKEzvXiIiIiIiIiIiI8sTONSIiIiIiIiIiojyxc42IiIiIiIiIiChP7FwjIiIiIiIiIiLKEzvXiIiIiIiIiIiI8sTONSIiIiIiIiIiojyxc42IiIiIiIiIiChP7FwjIiIiIiIiIiLKEzvXiIiIiIiIiIiI8sTONSIiIiIiIiIiojyxc42IiIiIiIiIiChP7FwjIiIiIiIiIiLKEzvXiIiIiIiIiIiI8lSRzjUhxDwhxA+FEK8IIQ4KId4ohJgvhPi5EOJw7HdzUvpPCiGOCCFeFUK8I2n5ZUKIA7HXHhBCiErsDxERERERERERzU26Cr3v/QCeklJeL4QwAGgA8E8AnpZSfk4IcReAuwB8QghxCYD3AegBsADAL4QQK6SUYQBfBXArgOcBPAlgI4CflH93ogKBMPafcWPI7YPdaoTZoMXp8z60NhowNumHWa/FfIsBvkAYwxN+tDUZ4fEFYTHo0N6kw9mpMMang2hu0MPjDcKg08Bm0sPWoMOIJ4CRST9aLAY0GLRY3toAi9mIQCCMgSE3hj1+NBp1sJp00OsFTp71YkmLGf6ghMvjw8JmM0w6LUYn/eiwmtDVYoFGE+2LjEQkjp+dwrDHl/YaZS8UimBwKPr5O2xm9Dis0Ol4c2i+4uXJ5fHBYTWhd4ENBoO2aNvP9fNye3141TWFYY8fHVYjVtotsJlNqunPe304lJR+hd2CeUVMP9f4fCEcGHLD5fHDbjWi12GDyaRehVXb8S/H5zvtDWDANZF4D6e9CQ1mQ1HfY64r5udYbWW+2vJDRETVY8Lrw8FYHdE5zwSjDjg17ofZoEWjUYdl7Q2JOmSFvQHu6XCiPmlr1KK50QSr0VjV15zZtjXLVV96vUEccHkS79Nrt8Js1mdcJ9frlbhyXccmx1GH1YhVdgua6qitUfbONSGEFcDVAD4EAFLKAICAEGIzgLfEkj0M4FcAPgFgM4DvSSn9AI4JIY4AWC+EOA7AKqV8LrbdRwBsQYU61wKBMHbvO4NtewbgC0Zg0mvw+ff0YtIfxh3fexG+YARLWsz46z9Zjh2PDybS3H5NN76/9yRue8ty7Np7EtdcbMcDzxxOvP6P71iJtkYDPv7ogcSy7df2wOX24Y0XNeOng6P49GMX3vOODd1oMunw9MvDeLvTgR2PD6K5wYCb3rgE9z99Ybv3bV2LjT12AMBTgy7cueultNeq6WRX7UKhCHbvO427d1/4LO7Z4sSWNZ3sYMtDIBDG7v1nsC0ptndudmLL6gVF6WDL9fNye3346cBoSvne2e/EO5xtihXWea8PP1NI/3Znm2Llm2v6ucbnC2HPgaG049Pf61Bt9FTT8S/H5zvtDeCJgeG099jk7GAHW5EU83OstjJfbfkhIqLqMeH14SexOqK5wYAPv7kL9/38UMr156lxL46NuHHinA/eQCu27RlMqk96cMmCMI6fPYf/84N9VXnNmW1bs1z1pdcbxOMDrrT3udZpV+1gy/V6Ja5c17HJcZScv3c62+qmg60SV/3LAIwC+JYQ4kUhxH8IISwAOqSUQwAQ+90eS98J4PWk9U/FlnXG/p65vCL2n3EnAgUAfMEIXhudwmeeeDmxbNPqzkTHWjzNA88cxqbVndi2ZxA3vWlZomMt/vq//PRVHBmdSlm24/FBBMMSr7imEh1r8dfuf/owRib8+NCVSxPvdd2lCxMda/F0d+56CcfPTuH42alEx9rM1yh7g0PuxAkJiB7Hu3cPYHDIXeGc1ab9Z9yJjjUgejy3PTaA/WeKczxz/bxedU2lle9tewbwqku5nBxSSX+oSOnnmgND6efXbXsGcEDl86q241+Oz3fANaH4HgOuiaK9x1xXzM+x2sp8teWHiIiqx8GkOuK6SxcmOtaAC9efR0YnccXyDlx/+eJEx1r89W17BjHtR6JjLb68mq45s21rlqu+PODyKOfH5VFdJ9frlbhyXcceVMnfwTpqa1Sic00H4FIAX5VSrgMwhegjoGqUurJlhuXpGxDiViHEXiHE3tHR0VzzmxWXx5cIlLiIRMoyIZCWxheMJJZ7AyHF1yMz9soXjGAqEMKwx6+afnwqmHhN7X1HJnwYVsh3/DXK3pBb+Ti63Nkdx3LEaC1RKk++YATDnuLEZa6fl1pZG/b4K5K+3Codn64aP/7l+HyrPYZKrRwxWsxjXG2fV7Xlpx5V+jxKlAnjkzJJriPUrisjEhiZ8GFsQqU+mSjsmrPUMZptW7Nc9WU+75Nv3gq9js3WXGhrVKJz7RSAU1LK38X+/yGinW3DQggHAMR+jySlX5S0/kIAZ2LLFyosTyOlfFBK2Sel7GtrayvajiRzWE0w6VMPp1YgbZnS/1JGfzcYdIqvz7xT1qTXwGLQocNqVE0/36JPeU0pXXuTCR0K+Y6/Rtlz2MyKx9Fuy+44liNGa4lSeTLpNeiwFicuc/281Mpah9VYkfTlVun4tNf48S/H51vtMVRq5YjRYh7javu8qi0/9ajS51GiTBiflMnMOkLt+rO9yYS2JpX6pKmwa85Sx2i2bc1y1Zf5vE++eSv0OjZbc6GtUfbONSmlC8DrQoiVsUUbALwMYA+AD8aWfRDAY7G/9wB4nxDCKIRYCqAbwO9jj45OCCGuiM0SelPSOmXXu8CGnf3ORMCY9Bosa7Pg05suSSx7fN9pbL+2JyXN7dd044n9p7GzvwcP//Yobr+mO+X1f3zHSixvs6Qs235tD/RagYvtFnxmc+p73rGhG+1NRnzrN8cS7/XoC6dwx4bU7d63dS26WizoarHgvq1rFV+j7PU4rLhnS+pncc8WJ3octgrnrDb1LrBh54zY3rnZidULinM8c/28VtotaeV7Z78TK+3K5WSFSvoVRUo/1/Q60s+vO/ud6FX5vKrt+Jfj83XamxTfw2lvKtp7zHXF/ByrrcxXW36IiKh6rEqqIx594RTufNuKtOvP5W2NeP7IMH7wh5PY2d8zoz7pQYMR+OINa6r2mjPbtma56steu1U5P3ar6jq5Xq/Eles6dpVK/lbVUVtDSKn4JGVp31SItQD+A4ABwFEAH0a0o28XgMUATgK4QUp5Lpb+UwBuBhAC8HdSyp/ElvcBeAiAGdGJDD4mZ9mhvr4+uXfv3uLvFJJmN3T70G41oiFpttCzkwEY9Rq0NBjgC16YLXTCF4TZoEOHymyhVpMe82KzhY5O+jFfZbbQkQk/LIYLs4W+ftaLxbHZQoc9PnTGZgsdm/KjvUl5ttCRCV/aa5S9+CwrLrcPdpsJPQ6b0iCQsx7YUsZoLYmXp/iMQqtLNFvoLJ9XwhyaLTRjjFYqPuMzOCVmTOJsoWnmyGyhFT2HcrZQygLr+Rr24osv4q5H96F5cfQegPGTr+Jz71mDdevWVThnRVWV9TxVN6XZQk+PB2A0aNA0c7bQjga4vbHZQpuMaGtKnS10lmvOip1Ds21r1vNsodleF+WrTmYLVY3RinSuVRIrDKowNrqp2rHRTdWM51CqdozRGsbONcYnVRzPoVTtVGO0EmOuERERERERERER1QV2rhEREREREREREeWJnWtERERERERERER5YucaERERERERERFRnti5RkRERERERERElCd2rhEREREREREREeWJnWtERERERERERER50hVjI0IILYCO5O1JKU8WY9tERERERERERETVquDONSHExwBsBzAMIBJbLAGsLnTbRERERERERERE1awYd67dAWCllPJsEbZFRERERERERERUM4ox5trrANxF2A4REREREREREVFNyfvONSHEnbE/jwL4lRDivwH4469LKe8rMG91Z9obwIBrAsMePzqsRqyyW/Dq8DRcHh8cVhN6F9hgMGgrnU0iKoJAIIz9Z9xZl++Z5wenvQkNZkMZczy3lfr45xoPVP+qrcwzRomIqBgmvD4cdE2lXPM2mU2VzlbR1Pv+Uf4KeSy0Kfb7ZOzHEPsBomOuUZJpbwBPDAxj254B+IIRmPQa7Ox3YtfeE9h7wh39f7MTW1YvKFpjNhSKYHDIjSG3Dw6bGT0OK3Q6DRvQRCUWCISxe/8ZbHssqbxnKN/T3gD+eGocWo0WUkqEIxJ/PDWOSxc2s4OtDNTOz5ucHUU5/oFAGE8ddOHIyCQiEjg8PIHTbi82rrIX9dzLc3vtKHXM5SoQCOP3J8egFVpEIhKBcAS/PzmG9YtbGUNERDQrrzeIAy4Phj1+tFuNeHTvCex6YShRv73T2VYXHVATXh9+MjCaVn9Xy/4lfw4dViN67VaYzfpKZ2vOyLtzTUq5Q2m5EMIE4Nq8c1SnBlwTiUIIAL5gBNv2DOAL16/B3hMvRv9/bADLWi3o65pf8PuFQhHs3ncad+++UPDv2eLEn11ix+ODrqwv+okod/vPuBNlDMCs5fvE+WmcOe/Htj2DSRV1D1oap7GKnWslp3Z+7mptwPqlLQVv/+CwB6fHvXjw2aOJz/eODd04OOzBmkXNBW8fyL1Dlyqr1DGXq2PnJnBmPP0cdKxxAivt88qeHyIiqh1ebxCPD7hmdDj1IBQGfvTSUKx+W4/1Syvf+VSog64plfq78vun/Dk4ca3Tzg62MinGmGsQQmiFEO8UQjwC4DiA9xZju/Vk2ONPFMI4XzACbyCU8v+wx1eU9xsccic61uLbvnv3AA64PIoX/fvPcNg8omJxeXyK5V2tfHu84cRFbTzttj2D8HjDJc8rqZ+fhz1+lTVy4/GGcP/Th1M+3/ufPgyPLzTLmtlT69Dlub06lTrmcuWeVj4Huad5DiIioswOuDwKHU6DuP7yxYn/K1W/FVu11d/JlD+H6PU/lUdBs4UKIa4G8OcA/gzA7wG8GcAyKeV0EfJWVzqsRpj0mpTCaNJrYDboUv7vsBanx3vIrXZxr3ZCKE6nHhEBDqtJsbyrle+RCeVyOTJR+Yp6LlA7P3dYjUXZ/qQ/pPj5TvmL17mWa4cuVVapYy5XwyrnoGGeg4iIaBZq15dnJ6N1SCXrt2Krtvo7WTV3/M0VhUxocArRsda+CuAfpZQTQohj2XSsCSGOA5gAEAYQklL2CSHmA/g+gC5E737bKqUcj6X/JIBbYulvl1L+NLb8MgAPATADeBLAHVLKso33NnN8m+UdDTjkmsLYVADtjUZoNEAoEoFJp4WUwL9cvwaLm80IRSRGJvxobtBDpxX4+o2XotliQFhGoBHAq67zODcVwtnJABY2mxCKRDvL7NboNs9PB9HaaMSEL4RJfwjzGvQwajUY8vjQ1mTEpD+IBoMWP/roG6HXCrw2Oo35Fj2+8/yxxAmhucGA6y5dCCEArQA655kRiUgcPzuFYY8PHVYTulos0GiE6nKiUsp1/CifL4QDQ264PH7YrUb0OmwwmdRPcW6vD68mDUa60m6BLcNYCee9PhxKSr/CbsE8lfS9C2z41T+8ESfPhTE8ES03i5u1mN/QpJjebjXi1//4Zgy7L6TvsGox7FG/aySX/MSpjcNYC3Ld31zSO+1Nip+X1dhQlLx3zjPj+bvenLb9YU/xqiuH1YTPbl6J5R3Nifc44hov2hc2FJVPuVNS6pjLVYfVqBijJ8d55xoR0VyQ3I6+2N6A8elwShv53KQPEQmcnQxj3BtEa6MBYxN+mA1adM4z4ed//2acnw7DFVunrVGLwaFpfPnP10GvEVhht2Dv8XNVPS5sNnX8KrtFsf62GLNvC2Tblsi1zdFhNeLtl7TiA1csxfhUMOX6v1pU22ROxVbInWuPAtiC6COgYSHEY8htIoO3SinHkv6/C8DTUsrPCSHuiv3/CSHEJQDeB6AHwAIAvxBCrJBShhHt2LsVwPOIdq5tBPCTAvYpazPHt/n7a5bitbGm1PFu+nvQYTPi6Og0tu8ZRHODATe9cQnuf/pwyt/x9J/Z7ERrkx6vDgew4/FBxTT/fF0vAsEwDg1Ppiy/820r8K3/PY7x6QBuv6Yb3997Eu+7fDE655nw7KsjeHJwGDv7nbjEbsEXrl+N0+PelPWdnTY8NejCnbteSiy7b+tavH1VB352cDht+cYeOzvYqGRyHT/K5wthz4GhtDEG+nsdih1sbq8PP1UYjPQdzjbFDrbzXh9+ppD+7c42xUpuOhzEs4cnFNKbYEB6/rvtFtXtK8k1P4D6OIxb1nRWfQdbrvuba/oAIqqfVzG6Oha3mnL6fPNxUUcDXhudwk3f+n3KeyzvqExnTT3Kp9ypKXXM5WpFjucgIiKqH8nt6Hf1dMAbaJ0xBqcTaxY1Yt/rE/jKr47gQ29aiju+92LKOLKd88x4Yv8p/OzlscR1sFkv8Y+Pvoyv/sW69DqmysaFzbaODwOq9Xcx3yefNscldgv+dNUC/NW3X0hZ5xK7paBjUyzVNplTKeR9RSWlvAPRu8zuA/BWAIcAtAkhtgohGvPY5GYAD8f+fhjRjrv48u9JKf1SymMAjgBYL4RwALBKKZ+L3a32SNI6JTdzfJsrlnekj3ezZxAGrRbbYyen6y5dmOjQSv47nv7Tjw2gQa/HjsfT08fTHBubwmm3L235fT8/hOsuXQhfMIIHnjmMTas7cf/Th3FkdArXX7448cz1K8PTWGW3pq1/4LQ70YEWX3bnrpcwOKS8/PjZqXIdapqDch0/6sCQW3mMgSHl9K+qDEb6qks5rg+ppD9UI+kB9XEYB1WOUTWpxuNZyvxX63vMdcU8xtX2eVVbfoiIqHyS29HXX75YYQzOAbino9e2m1Z34vNPvZI2juyR0Ul84IqlSesMosPaCF8wAq3QpNcxVTYubLb1YKH1ZSnf55XhacV1XhmujhG71CZzGnBNVDhnxVPQ7Qoy6hkp5V8i2tH2AUQ7uI7PtiqAnwkhXhBC3Bpb1iGlHIptdwhAe2x5J4DXk9Y9FVvWGft75vI0QohbhRB7hRB7R0dHs9y7zGaObzMyoTzezWjSOCZCQPHv5PTJ21FKE5HRH6V1hUj92xeMxG7f9SeWD3t8GJtMfx5bbZtqY7eNTHAcn2IqRYzWslzHj3LlOMZArmMS1Hp6QH0cRpd79rJc6fisxuOZi3KMgTHXx9koR4wW8xhX2+dVbfmpR5U+jxJlwvic25Lb0WOqY3D6Uq4xZ74ekdGhi2auAwDnpoI5teuVlDpGs60HC60vS/k+1T7+7lxoaxTtWSApZVBKuUdK+ecAFs2S/M1SyksBvBPAbbGJEdQoPXsoMyxXytuDUso+KWVfW1txHnGID1ge1zHjfyA6uGFbkzFludrf8f/bm0wZ02hjY6QprRsfbS7+t0mvgUYALY3GxPLoWE7peVXbpsOmvF/tTRzHp5hKEaO1bGb5AjJPCGC3GlXSK48x0DHH0gOAw2ZWXMdum70sVzo+q/F45qLU2y/Xe1SzcsRoMY9xtX1e1ZafelTp8yhRJozPuS25HT3z2hW40AaPL1d6XSOAeQ361HVi14vzLfqc2vVKSh2j2daDhdaXpXyfXK+fym0utDUK7lwTQmwSQrwohBgXQniEEBMAhjOtI6U8E/s9AuDHANYDGI496onY75FY8lNI7axbCOBMbPlCheVl0bvAhp2bnYkAee7wcMr/8WfNA+EwdvT3wKTX4NEXTuGODd1pf8fTf2azE9PBILZfm54+nqar1YIFNlPa8jvftgI/+uMpmPQa3H5NN57Yfxp3bOjG8jYLfviHk4ln21cvsKGrxYL7tq5NWf8ShxX//O7elGX3bV0Lq0mPB963Dl9+/zrc+bYVuGPDcnz5z9ehq6U6nt2m+jSzfCXHr2J6hw07+2eWPyd6HcrpV9otiulXqoxJsEIl/Yoipv/Ce1bj9g3L8bfXLMcdG5bjC+9ZXbTtA0CPw4p7tqSuc88WJ3pUjlE1Kcfxz/V4ljL/+b7HF66fEUPXq8cQ5a6Yn2M5YiLX/ORyDiIiovqR3I7+wR9OYmfs2hW4UD/ZzNFr28f3ncYnNl6c8vodG7rR47Di1LnplDpk2DMJk16DsIyk13kZ2vWVkG29XGj9ncv75Fov53r9VG5Oe5PivjvtyhO+1SJR6OSaQogjAK4DcCCbmTqFEBYAmtjsohYAPwewE8AGAGeTJjSYL6X8uBCiB8B/ItoBtwDA0wC6pZRhIcQfAHwMwO8QndDgX6WUT2Z6/76+Prl379689zdZfDbD+Cya3bHZQs9OBdDaaIQ2abbQ6UD0EdFF8dlCJ2OzhQqB8ekg5jXoEUEEeqGFxaSJzhY6FcDCedHZQl1uH9qt0W2enw6i1WLEhP/CbKEGrQYujw9tjUZMBUIQQqDJqIPFqMGRkWl0WE1YnTQrS/IMoGEpcXRkEt/432PYtLoTWg3Qt2Q+JCLY9tgg3tu3GA88c2HyA05oUJBZD1oxY7SWzSxfq7OcLTQ++0wlZwvNNb3PF8KTL7vwTz8+kChnn313L951iV11HwqZLdTl9sFuM6HHYVOazCBjjFYqPkt5/PNJn4tQKIIT5zw4OxmbWarJhJZGLZbML95srbU8YUWOKnoOLWaclDLmcuXzhfDUQRfu+tGFc9DnruvFxlXq5yBSxXq+hr344ou469F9aF68EgAwfvJVfO49a7Bu3boK56yoqrKep8pKbkevnGW20PPeIFoaDTg7EYDRoME8kx7Hzk7jrh/tT2nHtjXpYTUZ0OOwIRKR2bbrK3YOLdUsnvms7/OF8NODw/hE0jH9/HWr8Y5VHRnr5Vyvn8qtTmYLVY3RYnSu/RLABillZNbE0fTLEL1bDYjOVvqfUsp7hRAtAHYBWAzgJIAbpJTnYut8CsDNAEIA/k5K+ZPY8j4ADwEwIzpL6Mdm6+BjhZHq6Ogkdr90Gg8+ezTlGWiTXoNbr16GcAT4xm/SX3vy9quwrC2feSvmPDa6Kc0fjp3Fjd/8fVo5+/bN63H50pZyZ4eN7iLb9/o43vvg82mf7/dvvQJrFjXXzHtUCZ5DS6DKzkG1jjFaw9i5xvik3BW5DuE5FKyXq5xqjBbj68iPA3hSCPFrAInR6KSU9yklllIeBbBGYflZRO9eU1rnXgD3KizfC8CZX7YJAIY9PtXJDCIy88QL7FwjKo5cJ2Sg2pJpMok1s41QWkXvQfWL5yAiIsoX65Di4zGtTcV4VuReANMATACakn6oBnRYTaqTGcSf+lR6jRMaEBVPrhMyUG0pZDKJanoPql88BxERUb5YhxQfj2ltKkbn2nwp5XVSyu1Syh3xnyJsl8qgq8WC3oW2tAkSvnTDWqxeaMPj+07j9mtSX7tv61pOaEBURLlOyEC1pRyTSdTyhBVUeTwHERFRvliHFB+PaW0qxmOhvxBCvF1K+bMibIvKTKMRuGZlB5a3NeLSxc2YDoSweL4FS1ujnWfLWhtxbsqP7996BaYDYXRYTehqsXAyA6IiMpl06O91YGlrQ9YTMlDt0Ok02LKmE93tjbNNJlHV70H1i+cgIiLKF+uQ4uMxrU3F+HRuA/BxIYQfQBDRAd6klNJahG1TGWg0Al2tjehqTR9DbVlbI8dWIyoDk0nHAUrrmE6nwZpFzSUd/6wc70H1i+cgIiLKF+uQ4uMxrT0Fd65JKTOOryaE6JFSDhb6PvUiPj2uy+ODw2pC7yzT44ZCEQwOuTHk9sFhM6PHYU27E2HmlLZNJi2OjEzDYTNCr9Hg9fNe2K0mmPUaHB2bhr1IPd+BQBgvuzzw+ILwBSNY2mrBRW2NKXe15bq/ROVS6tjMdZpuj9eHV5LSX2y3wJohfXzKdJfHX7QyXU9y/XwjEYnjZ6cSU5cX+w7dQqdtr5b3KKW5Vl9Men14OenzusRuQWMFP69aj59ymGsxSkQUd97rw/HRaQx7/Ggy62A16THhC+HsVCBxPtTpNCVtS5VatZ3j86mXq20fZqq2tk+xleNK7NsALi3D+1S9QCCM3fvPYNtjA/AFI9Fnpzc7sWX1AsWgD4Ui2L3vNO7efSH9PVuc2LKmM9HBNu0N4ImBYWzbk7TN/h48/9oYnhwcxh0buvHIcycwPh3Ajv4ePHVgCM8dO4ed/U709zryvhgPBMJ46qALp8e9uP/pw2huMOCGvoXobm/CJQ4rlrZaovnPYX+JyiXXspir814ffjYwOqNcOvF2Z5tipejx+vCUQvqNzjbFDjafL4Q9B4bS0hdSputJrp9vJCLx1KALd+56KZH+vq1rsbHHXpRGYa7xkO97PPvqWRwZnUREAkdGJuBy+3D1ypaa6CApdZmsNpNeH55UiIl3Odsq0sgsR4zWuni758hItIwdHp7AabcXG1fZ6zJGiYjiznt9+OXBMXzyxwcSdcSO/h7826+O4MRZb6LOXthsxM0PvVCStlSpVVs7JJ92XbXtw0zV1vYphXIMxlL9palM9p9xJ4IdiE6nu+2xAew/41ZMPzjkTnSsxdPfvXsAg0MX0g+4JhIBmtjmnkFcf/li+IIR3P/0YVx36UL4ghFs3zOID125NJZmAAeGlN832305MjKZ6Fi78YolePDZo/jYf72IP/vX/8FTgy687PLktL9E5ZJrWczVIdeUQrkcwCHXlGL6V1TSv6KS/sCQWzF9IWW6nuT6+R4/O5XoWIunv3PXSzh+Vvn45yrXeMjH0ZFpnD7vxYPPHsWXnzmCrz17FKfPe3F0ZLpo71FKpS6T1eZllZh4uYgxkYtyxGite9nlwenxGWVs3IuXXZ5KZ42IqKQOuaYSHWsAEteVm1Z3Jv7f9tgAQmGUrC1VatXWDsmnXVdt+zBTtbV9SqEcnWuyDO9RE1weXyKY4nzBCIY9PsX0Q27l9C73hfTDHr9imrOT/sTfQlxYfn46mPS+/oL2JSKj27nu0oV44JnDaSfT+OOi2e6vmkAgjL3Hz+GJ/WfwwvFzCATCeeebCMi9LOZKrVyqlblc07tyTD/X5Pr5DqukH5moTDzkY8Ifwosnz+JrN16G/++9a/HgjZfhxZNnMeEPFe09SqnUZbLalCMmajk/1cjjC+L+p1PbOvc/fRgeX7DCOSMiKi21OkKI1P/d3mBammK1pUqt2tohE/6QYp2TqV1Xbfsw01xoa/D5oTJyWE0w6TUpQWXSa9BhVb4N0mEzK6a32y6k77AaFdO0NBoTf0t5YXlbkxF/e81yPP/aKNqtRjz32ljKM/Hx57RHJnxoazRCAmhtNCZej49L1N5kxOHhCZj0GggBxYISv90z2/1VUu23t1JtyrUs5kqtXHZYjYrp7Srp7TmmV9v+XJPr59uhkr69qTLxkA+THtiwyoG/+vaFxzF29PfApK+Nm8dLXSarTTliIhed85SP/4J59Xn88xFv18y2jIio3qjVWTLpFhqTXoP5FgPeuqIVvzw0llhWrLZUqVVbO8QXDCvWOf4MdU617cNMc6GtUY471wJleI+a0LvAhp2bnTDpo4c93lG0eoFNMX2Pw4p7tlxI37fEhm98sA9Dbh/2vX4eoVAETnsTdvbP2GZ/D374h5Mw6TW4Y0M3fvTHU4kLra//+jU8vu80tvYtwU3f/D3e//Xf4V0PRB/j9PlC2L3/DP7iG7/D33z3Rdz4zd9j7/FxfPih3+OpQRdCoQieGnThXQ/8D776yyNY1mbBHRu6oRVIvH+cSa/B0lZLTvurpNpvb6XalGtZzNUKu0WhXDqxwm5RTG/UabD92p6U9Nuv7YFRp3yK7nXYFLff6yhO/mtdrp9vV4sF921dm5L+vq1r0dWi/HnlaoVd+VyoFg/50ECL7XsG0x7Z0JSlmi9cqctktblE5RxxSRFjIhcaAdyxoTslP/H6naK6WhoU2zpdLeYK5YiIqDxW2C3453f3ptQRO/p78MT+04n//++1Pfh/P38VH75yaWJZMdtSpVZt7ZAlLQ3oW2LDA+9fh89f14t/ff869C2xYXGGOqfa9mGmudDWKMqda0KITgBLkrcnpXw29vuKYrxHrfJ6gzg4MoEJfwi+YBjrl9jwyM3rEzNkhCNhHDjjRsc8A86c82Nsyo/F8xtg0mkxOunHivYmPHzz5QiGIxg678ctD+9N3JUQn9xgk7MDXa0NKbOFmg1a/PkblkAIYFFzA6xmHb71m2P45aEx3PbW5WnPO9+56yV8++b1aR1ZDzxzGLdcuQx37noJ37/1isS4RPFvJG79k2UAgEXzG1ImXrhv61pc1NaIJc0NWNZqScwaszrHGUuq/fZWqk0Ggxb9TgeWtjSkzLZZ6My9cYdcUzjkGsdDH16P0Qkf2ptM+PngaXS1NmD90vRvZ06e8+K/fncCX7h+DbyBEMwGHf7j2ddw659chNWLmtPSm0w69Pc6sDSp3Nf7bKG5zH5kMGjxrp42dLWsT5mNSC29RiPwluUtKedmp72paAPwDp33wWbW4YvXr8FUIASLQQe9TmDovK9og8XX+qPCBoMWW1YvKKi+KIdizXJl0huwoNmAb33ocoxN+tHaaERYhmHSG0qQ69m9Pu7DI8+dwC1XLoMQgJTAI8+dwKLmBqxdXJEsVZ3pQBh3bbwYn3vqlURb566NF2M6wDvXiKi+KNV1K+yN+MqfX4rXRidxsb0J8y0GfP49qzE6EcC8Bj2++T9HsfeEGx5fCN+79Q1ob6qt2UJzaTt6vUEccHkutMHtVpjN+qzfa9obwIBrIqXN2WBOrf9DYYmtfYvx8R/uu/D0Vn8PQmH1EbeqvS116rxyW2Px/PppaxR8JSaE+DyA9wJ4GUB8MCwJ4NlCt13rvN4gfv7qCE6fvzCj5k1vXJJ4ftqk1+D2a7rx/b0ncdtbluMrvzqCQEgqplnaasGnH0uf3KC7vRFrFjVj/dIWPDUwhK1fez4tH//6/nW46Zt/SPyv9hin2sVZPP3MMeB+eWgMvzw0hu/d+gZct24hLl3cjJFYR0L8ZGowaNHXNT/vY1jtt7dSbYpEJJ45PJr17JDZzNybbCoQwkXt8/Chb/0+kX77ph5MBZTHSWi3GnFoZBK3/9eLiWXRW+nVHxEzmXS4fGlLHntfe3J9PNzrDSrORnSt067Y+PF6gwqzLqunz9WEN4w7vvdS2nnskQ+vL3jbce1Nyo9stGaIoWpTaH1RasWc5WrgjBsfefiPaZ/X9/7yCqxdnN6hXmrtViPGpwP4yi+PpOSnrYbip9ROnffia88eTbko+NqzR3H3n62qyGdGRFQKanVdZ7MRd+8ewBfesxp3P3YAt29YgU8lzR56+zXdOHp2CnarqarrcjXZth293iAeH3Dl3Wac9gYU25ybnB0pHWweXwjbZjyRsG3PIL75ocszbr+a21IOq0mxrVFP1/XFeF5kC4CVUsp3SSmvjf30F2G7Ne+Ay4Mjo5OJjrLrLl2YNjDhA88cxqbVndgWm3FFLY0/pDzWR/LkBvEx2pLFx21SWp5tOimjvx02k+Lr7U0maDQCy9oaccWyVixrayzatxTVfnsr1aZcZ4fMZubeZBaDDjueSK0QdzwxCItB+fuMYDgcGx8r9Xb7UJiTdwC5Px5+wOVRnk1VZVa/XNPnamRS+YuL0cni3VVmMWoVY6jRWB3fVtaDYs5ydeq8VzEmTp/3FiWvubIYlOPHwvhJSL4o+PIzR/CVXx7B+HSgri4KiIjU6jq9Vovx6QDOTgWwaXVnomMtnuaBZw5j+6aemr1Gy7YtWGibccA1obj+gGsiJd25qYBiO2F8qnZH3JoL1/XFeIboKAA9gNp49qSMhj3+xIyagPodY/HlybN6zkwz36JXHvA8aXKD+BhtM++u6XXYUpY/vu80dm52ptwFct/WtdFxnGYsj99Zd9/Wtehx2HDf1rVpd/uU8ln6ar+9lWpTptkhl7U1pqXPNHPvmkXp2x+ZUO5MGZlQPk1qhAZPHxzC1268DOeng5jXoMd3nz+GD735ohz3rD7lPvtnaWdrzVWLxaB4/p5vKd4jgF3zTRid8OHBGy/D+HQQzQ16hCMRdM3nhX+xFDNO1GKiuYgxkYvXz03jqQOp56CHfnMMNrMOzs55FclTtYlfFMy8g7aeLgqIiDLVdTv7nZhv0UOrUb5eDYYjNXuNlm0dX2hbINv1F85Tntiwlgf/nwvX9cXoXJsG8JIQ4mkkdbBJKW8vwrZrWofViCMjEykFQ22mlfhvIZTTHB+bwvZre7Dj8cGUjrOepAHMdToNtqzpRHd7I1xuH+w2E3ocNuh0GvT3LkBXiyUxXlGP3Yq+JemPccYDPj5bKASw0WlPvL6xx46Lb78qbb1SqubbW6k25To7ZDYz9yZTe0RP7THPBoMWb704dabH7df2wFJHlU0hcp/9M7eZGEs9c2OTUZd2/t5+bQ8ajcUbI6/RbELfknk46JqCRoRg0muxym7NazwwUlbMOGkwaBVjolJlvr3JhKNnp/D7Y+OJL/qOnp1CayPjJ24uXBQQEWWq61baLTg8PI3LFjcrpmlprN2hBLKt4wttC2S7vnOBDZ/Z7EwMC2XSa/CZzU70LpiXx95VD50u+uVyMBzBfItBdfzqWlWMlv2e2E9OhBBaAHsBnJZSbhJCzAfwfQBdAI4D2CqlHI+l/SSAWxAd0+12KeVPY8svA/AQADOAJwHcIaVUH+WvjEKhCJobtLiovRF3bOjG/U8fxqMvnEr8PfPOsJ39PYkx15TSfON/j2Hn5h58/y+vgMuT2nGWTKfTYM2i5pS7aSIRiV+8OqI4vtTMu3Rm68iKP/6pdHcPUa2Izw6Z7V2YaneF9qjMzhmfCXDmeApqMwF2t1rgcvtSB7zXCnS31sYMS6XWu8CmeDzV7hjptVsV0/farUVJn6sV7U047famTWiwsr2pKNsHouf5/zkynvU4gpS7XMt1JitaGxXL/IrWytStPXYrbntLd9q+OYtUBuoFv+wjonp3id2i2Kmzym5JtDOaGwxp16u1fidvtm3BQtuMTnuT4vpOe2qbUKfT4N1rO7GiI/2mmVoViUg8Neiq67ZqwZ1rUsqH81z1DgAHAcQj8S4AT0spPyeEuCv2/yeEEJcAeB+AHgALAPxCCLFCShkG8FUAtwJ4HtHOtY0AfpL3zuQgEpE4fnYq8e3lQpsZrwx7cMbtQ1uTAZP+MA6ccqO304qWhVZ844N9ODcVhMNmxK6/ugIutx/zGvTw+IL40g1rYZ9nQFfLGnj8QTSbDfi3P78UFqMOFqMWvmAYG512LG5uwMnxaUwHw2gy6RNBONsshjPHl2puMOAVlyc2hbwFC5pMGHB5spqFL9vjEb+jbba85TIDIFUPtc+7mOvkMjtnrtvXaASu6W7Dt29enzJbqFp6nU6Dd13SgcXzG1Jm9lHLz5AniF8cPIOv3XgZxqeCmG/R4zvPH8O6xfPQrXAnUYPZgCsvmo9B1ySGPdHBxXvsjWkzB+W7v7VOoxFos+pTH3mUEdX9NRp1WN5uxsMfXp+4y1avlTCq3ClmNuvxLmcbulpTZ4gqxmQGQPSC/Mpl6Z9vMc91x89O4fNPHUwMtg4An3/qIC62N/HLkCzNVqYMWj2Wt5vxyIfXY3gimkankTBoc48Ts1mPN1/UHJuNLRoTxYy5XJ2Z8Cmes/q6mrHMxPiJ8/lCODDkTqk36nmWZiKqfpnqrlza0vFrsqlAEB1WI3b096DBoMPQ+WmYDVq43MFEO2N+gx4r7U344g1r0GIxwGLQYnmr+qzstUCr1aCz2YhvfehyjE760dZoRERGoNWmHi+zWY93zGgzrsyh/m4wG7DJ2YGu1tRrikxt/uidQ9m18av5+uD42Sl88zev4QvXr4HXH0KDUYdv/ua1qmqrZjOTayZ5twiEELuklFuFEAcQ/8yTSClXZ1h3IYA/A3AvgDtjizcDeEvs74cB/ArAJ2LLvyel9AM4JoQ4AmC9EOI4AKuU8rnYNh9BdHKFkneuzex1XdJixt++tRtf/uVh/NXVyzDhC6X09m+/tgf//usjOHHWC5Negy+8ZzU2rV6QFugLrBY8NejCB77xu7TeXACKPb1/urIdew6cyTiLYfL4Ug6bCTdesQQPPHM4kfe0b6szzMKXzfHINm+5zgBI1SGfbx1yXSfX2TkjEYnnj40iFAbOTQURDEfg8kzjiqVtitsPBMLYMzCUdez5fCHFmX36ex2KF1ajE168deWMxzw39WB0wovujvS7lSIRiV8fOZf18ZkL3/wkGxxy46PfeTHtFvrv33oF1ixKn6Xv5LlJHB6ZxvY9Fx6529Hfg/kWI7pa049/IBDGk4OjJTsX+Xwh/PfASNbxk4/RCS/e27c4cW6P3/U8OuGtmgZLNcumTL02NqEYV2a9DqtyfEyj1DGXqwlvABtWpZ6zdvT3YMJbuwMnF5vPF8KeA0MlLcdERLnIVHdFIjLrtvS0N4D9Qx6MTwXhDYbxTzNmAX3of4/iL6+6CO/tW4zv7z2J9/Ytxkce2ZtyrTvk8eGt3e01ew13aHQCJ8/50oZrsJknUsYenfYG8FOFWUVnzvaZiU6rhUYICAFohYBOm37Mcr0WAqr/+uD8dADvuXQxPv7DfSnXR+4qaWtkO5NrJoXcV3hH7PcmANcq/GTy/wH4OIDk0fw6pJRDABD73R5b3gng9aR0p2LLOmN/z1xecjPvBNu0uhNf/uVh3HhFF1wef6JjDYjNEvh4dCbQ+P8ff3S/4qyEmWYwVHtt/5nZZzGMjy8FANddujBx8RXPe9qMJRlm4cvmeGSbt1xnAKTqkOtMm/msk+vsnKfOT+H1cz7c+u0X8Hfffwm3fvsFvH7Oh1Pnlbef8+yTQ27lmYFU8qPVaBVnC9VqlBscuR6ffD6DWnZGZUKJIbfahAaBRAdIPO32PYMY9ihX3qU+F+UaP/kQQpNybvcFozN3CVG7jw+UUzZlyuMLK8aVx5f7rL7VVv/5w1Jx3/zhqhhpoyqUoxwTEeUiU92VbVs6EAjjiYFhfOhbf8DAGU+iYy2+zgPPHMZNb1qGYFjigWcOY9PqzrT2xo7HBxEMyZq+hpvwhRIda8CF/ZrwhVLSZTvbp5r4zSV/8Y3f4W//80V84Bu/w+79ZxAIpLYlcr0WAqr/+iAUkYrXR8EqaWsU+tkCBXSuJXWEnVD6iacTQjyXvJ4QYhOAESnlC1m+lVI3q8ywPH0DQtwqhNgrhNg7Ojqa5duqmznToBDRTqov/uzVlNlB43zBCzOBxv8fmUi/KMw0g6Haa2qz6LmSLjrj40uZ9Jq0GUvVZjBVm4VPSb55y3UGwHpW7BgtpUxxWqx1Ms3OqcR13q94Yeg6rzxzT66x58pxZqDRSeX0o5Nqs1Xmdnzy+QwKUen4bDTqEl8QxJn0GlhUHvNUm611VGW21lKfi3KNn3zkus/1ptAYzaZMFfMYV1v9V+oZc+tBoeW40udRokwYn7UpU92VbVt6/5kLXxyoXRf6AiEcHZvKmGYqECppHVbqGD07GVDcr7NTqV/MFlpfZvvlWq7XQtG8lff6IFcjKsdupEraqsVoC5XjK+2ZAwy9GUB/7LHO7wG4RgjxHQDDQggHAMR+j8TSnwKQNDw/FgI4E1u+UGF5Ginlg1LKPillX1tbW4G7k3onWFzylMRKF4HJ0yyozUqotN14WrXXHCrLk2cxjM/y+eTtV+Gq7lbF9DP/V5uFT4la3uyz5E0t77m8d70odoyWUqY4LdY68dk5Z6ZXm51T7aJ3RKUzK9fYs8dm9klPrzL7ZJNyerXZQnM9Pvl8BoWodHzOt+hxx4buxD6b9BrcsaEb8xuUx7doVzn+bSrHv9TnolzjJx+57nO9KTRGsylTxTzG1Vb/dZQhRmtdoeW40udRokwYn7UpU92VbVt65pc9Sut0NpsRjkRS2mEz01gMupLWYaWO0Q6byjm+SXm20LR0WdYF2X65luu1UDRv5b0+yJXqsauStmox2kLl6FxLuZtMSvlJKeVCKWUXohMVPCOl/AtEZxz9YCzZBwE8Fvt7D4D3CSGMQoilALoB/D5259yEEOIKIYQAcFPSOiWVfCcYADy+7zTWLZoHk16DR184hduvSb0I3H5tD57Yfzrxv9qshDO3m5xW7bXeBTbcs8WZslxpFsP4LJ+XL5mflved/anr5zrbi1reVs+St94FNuzcXNh7U/llitNirROfnXO2uI5z2NQ7eJXkGnu9Dlt6Oel3olclPytjswrOTH+xyqyCuR6ffD6DWray3YqFzWbcevUy/O01y3Hr1cuwsNmMlR3KMzM1mbTY0d+Tcnx29PegyaT8WG6pz0W5xk8+VqnE3Ko8ZrKci7IpU7nGVSbVVv8xfmZXjnJMRJSLTHVXtm3p5C97lK5j7313L8wGAWenDXds6Mbj+04rXuvqdaKmr+GcHVbFc/zMWbPjs32mp8tuBvhsv1zL9VoIqP7rg2qvRwv9bAFASFnaZ1yFEH+UUl6q8tpbAPwfKeUmIUQLgF0AFgM4CeAGKeW5WLpPAbgZQAjA30kpfxJb3gfgIQBmRCcy+JicZYf6+vrk3r17C96v+Ewc8ZnoFjSZ8NTBYdz1o/1objDghr6FWDy/AR1WE2wmHSb8IQRCESyeb8HSVvVZO2ZuN3mGD7XX4jPBZDtNr1LeB1yexKwiqwuYLTTXvMVnpinkvWvMrKNJFitGSylTnBZrnVziOp/JMXKNvfgscfHZY2abJc7j9eEV11Qi/cV2C6wKM4XG5Xp88vkMspRxI5WKz1zj4X+PjkKr0VyYXTQSwZuXtRUtHnKVa/zkY8Lrw8GkmFtlt6ApQ8zVqJKdQ2crU/nEVSbVVv/NkfgpSJbluC7q+bnqxRdfxF2P7kPz4pUAgPGTr+Jz71mDdevWVThnRVWV9TzlJ1PdlU3baWYbekmLGds39UCjAcx6HTqsRiyeH+2cOTrqgcsTQCAcRqNRj7FJP5obDGgy6bCiralYdVjFzqFebxAHXJ4L53i7VXEW0EJmlMzlmiXXa3ygpNcHRVGO9nAhsvxsVQ9oOTrXXpRSVk2NVMoKIxKRODo6iWNnp2DSa9HcoMfFHepTHtOcxEZ3iVTbhWoNq4tGN+OhblX0HMq4oiywnq9h7FxjfM5FVVa31f05tMqON+VONUYL7iYUQvwtgO9KKcdVktxY6HvUCo1GYHlHE5Z3ZH/rIBEVh8GgRV/X/Epng6oE44FKgXFFRET1hnVbefF4169i3FJlB/AHIcQuIcTG2PhnCVLKgSK8BxERERERERERUdUp+M41KeXdQohPA3g7gA8D+LIQYheAb0gpXyt0++UWf7Z5yO2Dw2ZGj4OPdRLVApbdyuLxp2rG+CQiqiyeh6kaMA6plIoyepyUUgohXABciE460Azgh0KIn0spP16M9yiHUCiC3ftO4+7dFwYYvGeLE1vWdLLQEVUxlt3K4vGnasb4JCKqLJ6HqRowDqnUijHm2u0APghgDMB/APhHKWVQCKEBcBhAzXSuDQ65E4UNAHzBCO7ePYDu9kasWdSc07biM2G4PH7Yq3AmDKJ6Usyyq4ZlWh2PP1Uz1u1ERJVVjnYCFU+91nXFisN6PT5UuGJEQQuA66SUJ5IXSikjQohNRdh+2Qy5fYnCFucLRuBy+7BmUfbb8flC2HNgCNv2JE2x2+9Ef6+DBY+oBIpVdtWwTGfG40/VjHU7EVFllbqdQMVTz3VdMeKwno8PFa6g+x9jd6e9Z2bHWpyU8mAh2y83h80Mkz71kJj0Gthtppy2c2DInShwQLTQbtszgAND7qLllYguKFbZVcMynRmPP1Uz1u1ERJVV6nYCFU8913XFiMN6Pj5UuII616SUEQD7hBCLi5SfiupxWHHPFmei0MWfw+5x2HLajsvjV+wVH/b4i5ZXIrqgWGVXDct0Zjz+VM1YtxNRtQgGg3jxxRdTfoLBYKWzVXKlbidQ8dRzXVeMOKzn40OFK8a9iw4Ag0KI3wOYii+UUvYXYdtlpdNpsGVNJ7rbG+Fy+2C3mdDjsOU8wKHdaoRJr0kpeCa9Bh1WY7GzTEQoXtlVwzKdGY8/VTPW7URULQYGBvA3X9kDq30JAMDjOoF/uw1Yt25dhXNWWqVuJ1Dx1HNdV4w4rOfjQ4UrRufajiJso2rodBqsWdRc0PP/vQ4bdvY7057F7uW3M0QlU4yyq4ZlenY8/lTNWLcTUbWw2pegefHKSmej7ErZTqDiqfe6rtA4rPfjQ4UpuHNNSvlrIcQSAN1Syl8IIRoAaAvPWu0ymXTo73VgaWsDhj1+dHAWEaKaxjJdWTz+VA0Yh0REVO9Y12XG40OZFBwFQoi/BHArgPkALgLQCeDfAWwodNu1zGTS4fKlLZXOBhEVCct0ZfH4UzVgHBIRUb1jXZcZjw+pKcaD7rcBeDMADwBIKQ8DaC/CdomIiIiIiIiIiKpaMe5f9EspA0IIAIAQQgdAFmG7VAciEYnjZ6cw7PGhw2pCV4sFGo2odLaI5iSWx8rhsadqxxglIqpfPMcXD48lqSlG59qvhRD/BMAshHgbgL8B8HgRtlvV4oVq0h+EPxjB8IQfDqsJvQtsMBjm9JBzCZGIxFODLty566XEgI/3bV2LjT12noDmoFJXRIFAGPvPuOHy+FgWFdR6efT5Qjgw5IbL44e9xsa3qPVjP1fUcowVijFKRFR5+bSVs2n/8hyfnWzaATyWlEkxWo13AbgFwAEAfwXgSSnl14uw3aoVL1S7XzyJDasc2L5n8MJsIZud2LJ6AS/qARw/O5U48QCALxjBnbtewsW3X4VlbY0Vzh2VU6krokAgjN37z2DbYwMsiypquTz6fCHsOTCUNjNTf6+jJjo/avnYzxW1HmOFYowSEVVWPm3lbNu/PMfPLtt2AI8lZVKMMdc+JqX8upTyBinl9VLKrwsh7lBLLIQwCSF+L4TYJ4QYFELsiC2fL4T4uRDicOx3c9I6nxRCHBFCvCqEeEfS8suEEAdirz0g4s+mlli8UH3giqWJjjUAaG4w4NT4NJ45NIIXjp9DIBAuR3aq1rDHlzg2cb5gBCMTvgrliCpFrSI6fnZKdZ1QKIJ9r4/jqYEh7Hv9PEKhiGra/WfciYZFfPvbHhvA/jNu1XV8vhD+cOwsHt93Bn84dhY+XyjPvasNtVweDwy5E40dIPb57hnAgSH1zzdXkYjE0dFJPPfaGI6OTiISKd7oBrV87OeKbGOsXs8bjFEiosrKp608W/s33rY5NDyBj1y1DA6bKbGuLxiBxxvIuq1dywKBMPYeP4cn9p9RvUbPth1QzvqylG1TKo1ifB37QQD3z1j2IYVlcX4A10gpJ4UQegC/EUL8BMB1AJ6WUn5OCHEXonfEfUIIcQmA9wHoAbAAwC+EECuklGEAX0V0ptLnATwJYCOAn+SzE7nchjt03ovmBgN8gTBuuXIZmow6rF5kxelxHz7NO2cSOqwmmPSalBOQSa9Be5Mpw1qkpNqe7Q+FIhgccmPI7YPDZkaPwwqdTr2vPlNFpPQtTygUwY9fOp1Snj6z2Yl3r+1UfB+Xx4cV7Y34yNUXwesPocGow9effQ3DHuWKbi7epVLq8ljKGHV5/Hjj0vn40JVLMT4VxHyLHt/6zTEMe/xF2X6p76zkubDyZotPl8eP5gYDrrt0IeJf0z36wqmUGPP5QnjyZRf+6ccHEnHy2Xf34l2X2Gv+vMEYJaLZVFtbtN64ziu3lV1u5bYyEG3/+oIROGymlPprfDqg2La5/ZpufPv5Exhy+9C3xIbDI1OJtnbfEhv+/m0rMT4VREcdDY0w8+6+JS1mbL+2ByatFvZ5F+LY5fGrXEuktjU7rCYsaTFj0+rOxPF+fN/poteXfPy0NuVdYoQQ7wfw5wCWCiH2JL3UBOCs2npSSglgMvavPvYjAWwG8JbY8ocB/ArAJ2LLvyel9AM4JoQ4AmC9EOI4AKuU8rlYfh4BsAV5dK7lEryRiITZoMVH/2QZJgNhfOM3R+ELRnD7huV48Nmjad8cLGu1oK9rfq5ZqgtdLRbct3Vt2nHtarFUOms1pdpOrqFQBLv3ncbduy90TN2zxYkta5Q7voDcL9wGzrgTlT0QLU+ffmwA3e2NWLu4OS191/wGvP8NS/DxH+5L5Gn7tT1YPL9Bcftq304tbW2o26m1S1keSx2jS1sbsLHXgb/69guJ7e/o70FXq/Lnm6tS3+LPc2FlZROfnfNMuOmNS3D/04cTae7Y0I0F8y6co14Z8SQ61oBonPzTjw9gWWsD1i6u7XqeMUpEmVRbW7Qe6XVCsa2s16ofX3uso+e9fYvxwDMX6q/PvrsXx8bS2zYPPHMYt1y5DN/4zVH8w9svxocf+gN8wQhWd1rxnksX45aH99bdl87Jd/c5bCa8t28x/ua7f0yL48XzzYrXEovmm1O2t7i5AR+7pjvtOmhxc3HapHF8/LQ2FfJY6G8BfAnAK7Hf8Z9/QPQOMlVCCK0Q4iUAIwB+LqX8HYAOKeUQAMR+t8eSdwJ4PWn1U7FlnbG/Zy7PWS634R4/O4WpQBhjUwF8KqmRHZFQ/LZB7c6ZuUCjEdjYY8eTt1+F7936Bjx5+1WshPOQz23ipTQ45E5UKPH83L17AIMZHtGLX7iZ9NFTzmwXbqfPexXL0+nzXsX0vlAYOx4fTMnTjscH4Q8pP5rt8vhVymtx7oSqRqUsj6WO0Wl/OOURfF8wgu17BjHtL86j96W+xZ/nwsrKJj4D4UiiYy2e5v6nDyMQvhAXwyrnjRFPoAx7UVqMUSLKpNraovVo3BvE7dd0p7SVb7+mG+e9QdV1zHoNtm/qSXSsARe++DlxbkqxzlrdacWTt18FtzeYeP0jV1+EHU+ktrOKPfxGpbiS2njXXbow7VjF4zh+7TDzWmLmMTw5Pq14HXRyfLqo+eZwDbUp765oKeUJACeEEM9KKX+d/JoQ4vOI3nWmtm4YwFohxDwAPxZCODO8lVLLTmZYnr4BIW5F9PFRLF68OO31XB5ZG/b4MOUPKXamKX3b0GGd249UaDQCy9oa2cM+i0wxmusjlaU25Fa/bX3NIuV14hduF99+FUYmfGhvyvw4wXyLQbE8zbcYVPKkfNHrcit3ltmtRpXyalTegTqRb3ks5jk0H8MTKp2hE8XpDC3HI3E8F5ZWoefQ5IuM5DSe6QtjqpkNWsU4MRqKMXxt5TFGS2u28yhRJVW6niegpcGAe/eexC1XLoMQgJTA9/eexJduWKu6ztGxaYyofDYWo06xzuruaMKytkZM+EKJ173+UNV/6ZzvOdSR1MYTQvlmmJEJH8YmA4qvjU6mHoNylQUO11CbitEifJvCsndms6KU8jyij39uBDAshHAAQOz3SCzZKQDJl+wLAZyJLV+osFzpfR6UUvZJKfva2trSXo8HbzK14O2wmmDQaqAVSFnn0RdO4Y4Nqd827NzsxOoFNtX9J4rLFKO5xGc5OGxmxfzYbZnzE79wu2JZK5a1NWa8I6LJqIuOh5BUnrZf24NGo/L3AfHOspl5Uuss63XYsLPfmVpe+53odbC8KinmOTQfHTl+vrnK9c5Kqj6FnkMXqJ3X5l2IsUajLq2ev2NDN5pUzktEyWY7jxJVUqXreQJ6F9hw21u78Y3fHMWXnzmCb/zmKG57a3fGa0m71QiPL6jcRmoyZmzb9DisuGdLtC3cEOuIS9tGFX3pnO85tHeBDTs3p7b5k8XjuKNJpa3ZlHoMylUW2DatTYWMufZRAH8D4CIhxP6kl5oA/G+G9doABKWU54UQZgB/CuDzAPYgOjnC52K/H4utsgfAfwoh7kN0QoNuAL+XUoaFEBNCiCsA/A7ATQD+NZ99yWWska4WC14fn8JF7RbcsaE78RjJ+HQADXptbIwWMxY1m+F02ObsZAZUPNU2Fk68Mp451kBPETumVrQ34bTbiy9evwZTgRAsBh30OoGV7U2K6eOdZTMnKFDrLDOZdOjvdWBpawOGPf66Gri1Ekodo6vsFsXPd5W9ONvP9c5Kqi3ZxOcquxX3vrs3MdyDSa/Bve/uxSX2C+eQle0WnBr34tarlyEiAY0AOueZsbKdDV0iqm/V1hatRwaDFltWL8CyVkti0ojVCzJfS/Y6bBhy+1KuSU16Db50wxosnm/B4vkW1baNTqfBljWd6G5vhMcXwM7NzsTYZPX0pXPycR2fDuCz7+5NmZgoHsftjbr0Y7A5va1ZrrLAtmltEtH5BfJYUQgbgGYA/4zozJ5xE1LKcxnWW43ohAVaRO+c2yWl3CmEaAGwC8BiACcB3BDfjhDiUwBuBhAC8HdSyp/ElvcBeAiAGdGJDD4mZ9mhvr4+uXfv3rTl8RlwsgneSETi5LkpjE364Q1G4AuGYTXp4fEF0dZohHOBLePMiTSnzXpGVIrRXOKzHOKzhbrcPthtJvQ4ih/zgUAY+8+4s25g+HwhHBhys7OscBkDqxjn0HxMeH046JpKfL6r7BY0mfmN+RxUsnNoNue1Ka8fg67JRBz22BthMVfPN/tUFfKKUaoOL774Iu56dB+aF68EAIyffBWfe88arFu3ria2n6WqrOcpPz5fCAeHPZiIPdq5tMWCi9ozPyGitp0qaUeX9ByaKY4nvT68nNTWvMRuQaNCW5NlYc5T/bALGXPNDcAN4P0AIIRoB2AC0CiEaJRSnlRZbz+AtBpESnkWwAaVde4FcK/C8r0AMo3XlrVcxhrRaAS6WhvR1coxBqg8qm0sHJ1OgzWLmlXHWCsGg0Gb00y7JpOubmf6rAWljtEmswnrl7IzjfKTTXxmc16zmI1Yv5SdaUQ091RbW5SiTCYd1i0pfMbqudKOzhTHjVm2NVkWSE3Bt5oIIa4VQhwGcAzArwEcR/QuMiIiIiIiIiIiorpWjOe47gFwBYBDUsqliN59pjrmGhERERERERERUb0oRudaMPZIp0YIoZFS/hLA2iJsl4iIiIiIiIiIqKoVY5TC80KIRgDPAviuEGIE0YkHiIiIiIiIiIiI6lox7lzbDGAawN8DeArAawCuLcJ2iYiIiIiIiIiIqlrBd65JKadif0aEEP8N4KyUUha6XSIiIiIiIiIiomqX951rQogrhBC/EkL8SAixTggxAGAAwLAQYmPxskhERERERERERFSdCrlz7csA/gmADcAzAN4ppXxeCHExgP9C9BFRIiIiIiIiIiKiulXImGs6KeXPpJQ/AOCSUj4PAFLKV4qTNSIiIiIiIiIioupWSOdaJOlv74zXOOYaERERERERERHVvUIeC10jhPAAEADMsb8R+99UcM6IiIiIiIiIiIiqXN6da1JKbTEzQkREREREREREVGsKeSyUiIiIiIiIiIhoTmPnGhERERERERERUZ7YuUZERERERERERJQndq4RERERERERERHlqeyda0KIRUKIXwohDgohBoUQd8SWzxdC/FwIcTj2uzlpnU8KIY4IIV4VQrwjafllQogDsdceEEKIcu8PERERERERERHNXZW4cy0E4B+klKsAXAHgNiHEJQDuAvC0lLIbwNOx/xF77X0AegBsBPBvQoj4TKVfBXArgO7Yz8Zy7ggREREREREREc1tZe9ck1IOSSn/GPt7AsBBAJ0ANgN4OJbsYQBbYn9vBvA9KaVfSnkMwBEA64UQDgBWKeVzUkoJ4JGkdYiIiIiIiIiIiEquomOuCSG6AKwD8DsAHVLKISDaAQegPZasE8DrSaudii3rjP09czkREREREREREVFZVKxzTQjRCOBRAH8npfRkSqqwTGZYrvRetwoh9goh9o6OjuaeWaISY4xSNWN8UrVjjFK1Y4xSNWN8UrVjjFItqEjnmhBCj2jH2nellD+KLR6OPeqJ2O+R2PJTABYlrb4QwJnY8oUKy9NIKR+UUvZJKfva2tqKtyNERcIYpWrG+KRqxxilascYpWrG+KRqxxilWlCJ2UIFgG8AOCilvC/ppT0APhj7+4MAHkta/j4hhFEIsRTRiQt+H3t0dEIIcUVsmzclrUNERERERERERFRyugq855sB3AjggBDipdiyfwLwOQC7hBC3ADgJ4AYAkFIOCiF2AXgZ0ZlGb5NShmPrfRTAQwDMAH4S+yEiIiIiIiIiIiqLsneuSSl/A+Xx0gBgg8o69wK4V2H5XgDO4uWOiIiIiIiIiIgoexWdLZSIiIiIiIiIiKiWsXONiIiIiIiIiIgoT+xcIyIiIiIiIiIiyhM714iIiIiIiIiIiPJUidlCiYiIiIiISioYDGJgYCBlmdPphF6vr1COiIioXrFzjYiIiIiI6s7AwAD+5it7YLUvAQB4XCfwb7cB69atq3DOiIio3rBzjYiIiIiI6pLVvgTNi1dWOhtERFTn2LlGRERERERVb+ZjnsFgEABSHvPkY59ERFQJ7FwjIiIiIqKqN/Mxz6GB56FtnI/2rhUA+NgnERFVDjvXiIiIiIioJiQ/5ulxnYDO2s7HPomIqOI0lc4AERERERERERFRrWLnGhERERERERERUZ74WCgRERERERVk5mQDACcXICKiuYOda0REREREVJCZkw1wcgEiIppL2LlGREREREQFS55sgIiIaC6pyJhrQohvCiFGhBADScvmCyF+LoQ4HPvdnPTaJ4UQR4QQrwoh3pG0/DIhxIHYaw8IIUS594WIiIiIiIiIiOauSk1o8BCAjTOW3QXgaSllN4CnY/9DCHEJgPcB6Imt829CCG1sna8CuBVAd+xn5jazEolIvDYyiWdeGcbvjp7F8bFJRCIyn00RVYVIROLo6CSee20MR0fnRjzPxX2uJqFQBPteH8dTA0PY9/p5hEKRSmeJKIHxSURUWTwPUykxvqgaVOSxUCnls0KIrhmLNwN4S+zvhwH8CsAnYsu/J6X0AzgmhDgCYL0Q4jgAq5TyOQAQQjwCYAuAn+SSl0hE4qlBF+7c9RJ8wQhMeg3u2NCN7o5GXLOyAxoNb4aj2qIU0/dtXYuNPfa6jee5uM/VJBSKYPe+07h790Di+N+zxYktazqh03FSaqosxicRUWXxPEylxPiialFN0dYhpRwCgNjv9tjyTgCvJ6U7FVvWGft75vKcHD87lbggBwBfMIL7nz6M/afcOH52Kve9IKowpZi+c9dLdR3Pc3Gfq8ngkDvRoAGix//u3QMYHHJXOGdEjE8iokrjeZhKifFF1aKaOtfUKN12IjMsT9+AELcKIfYKIfaOjo6mvDbs8SUKYpwvGEFEAiMTvjyzTJSbTDGaK7WYrud4nov7XE6zxeeQW/n4u9w8/lQemWKU8UnVoJj1PFGxlTo+eR6mQrGep1pQTZ1rw0IIBwDEfo/Elp8CsCgp3UIAZ2LLFyosTyOlfFBK2Sel7Gtra0t5rcNqgkmfehhMeg00AmhvMhWwO0TZyxSjuVKL6XqO57m4z+U0W3w6bGbF42+38fhTeWSKUcYnVYNi1vNUPpFwCK+88gpefPHFxE8wGKx0toqu1PHJ8zAVivU81YJq6lzbA+CDsb8/COCxpOXvE0IYhRBLEZ244PexR0cnhBBXxGYJvSlpnax1tVhw39a1iQIZH3Nt9UIbulosBe4SUfkpxfR9W9fWdTzPxX2uJj0OK+7Z4kw5/vdscaLHYatwzogYn0SUv8nR0/jCfx/AXY/uw12P7sPffGUPBgYGKp2tmsPzMJUS44uqRUUmNBBC/Beikxe0CiFOAdgO4HMAdgkhbgFwEsANACClHBRC7ALwMoAQgNuklOHYpj6K6MyjZkQnMshpMgMA0GgENvbYsfJjV+HkuSk0GHTosBqxeL6FA6FTTYrH9MW3X4WRCR/am0zoaqnveJ6L+1xNdDoNtqzpRHd7I1xuH+w2E3ocNg4iS1WB8UlUvYLBYFpnldPphF6vr1CO0jW2L0Lz4pWVzoaiWjh+AM/DVFqML6oWlZot9P0qL21QSX8vgHsVlu8F4Cw0PxqNwEXtjbiovbHQTRFVBY1GYFlbI5a1zZ2Ynov7XE10Og3WLGrGmkWzpyUqN8YnUXUaGBjA33xlD6z2JQAAj+sE/u02YN26dXltL/4YZ9wrr7wCKdVfB6qzMypbxT5+pcTzMJUS44uqQUU614iIiIiI6IJauQup2Kz2Jap3hs08JjM7y2aKPsbpR/ugHwAwNPA8bMvWqL5ezZ1R2cp0/IiIqHzYuUZEREREVGG1dBdSucw8JjM7y5QkP8bpcZ3I+DoREVGxsHONiIiIiKgKzXyEsZq98sorKZ1ZHtcJvPKKsaB1lPZ/cuR1jDeYAQBTY0PQ+vx5/6/0fsn5mS19rvI5RrluD8jc+UhERKUhZKZ7q+uQEGIUwMyvsVoBjFUgO5XAfa2sMSnlxkwJVGI0X9V4DEptru1zsfc3Y4xmEZ88/vWvkvtc6Dl0Lnxe3MfKKnc9n6tqPnbZqvV9qHT+C63nZ6r0/pQS96386qGeZx7qOw+qMTrnOteUCCH2Sin7Kp2PcuC+zi1z8RjMtX2utv2ttvyU2lzbX6C297mW854t7iNlUg/Hrtb3odbzP1O97U8y7lvtqYb9Yh7mbh44Py0REREREREREVGe2LlGRERERERERESUJ3auRT1Y6QyUEfd1bpmLx2Cu7XO17W+15afU5tr+ArW9z7Wc92xxHymTejh2tb4PtZ7/meptf5Jx32pPNewX8xA15/LAMdeIiIiIiIiIiIjyxDvXiIiIiIiIiIiI8sTONSIiIiIiIiIiojzNuc61jRs3SgD84U+lfmbFGOVPhX8yYnzyp8I/s2KM8qfCP7NijPKnwj8ZMT75U+GfWTFG+VPhH1U10bkmhPimEGJECDGQtGytEOJ5IcRLQoi9Qoj12WxrbGysdBklKgLGKFUzxidVO8YoVTvGKFUzxidVO8YoVaua6FwD8BCAjTOWfQHADinlWgDbYv8TERERERERERGVTU10rkkpnwVwbuZiANbY3zYAZ8qaKSIiIiIiIiIimvN0lc5AAf4OwE+FEF9EtJPwTZXNDhERERERERERzTU1ceeaio8C+Hsp5SIAfw/gG2oJhRC3xsZl2zs6Olq2DAJAJCJxdHQSz702hqOjk4hEMo6BR3NUJWOUSqOeyn4txmc9HX+aXblilHFF+arF8ygVVzWfPxifVO2qKUaruSxTZQkpayMYhBBdAJ6QUjpj/7sBzJNSSiGEAOCWUlozbQMA+vr65N69e0ub2ZhIROKpQRfu3PUSfMEITHoN7tu6Fht77NBoBAKBMPafccPl8cFhNaF3gQ0Gg7YseaOKEbMlKGeMUmlEIhLPHxtFKAycmwpivkUPnRa4YmkbNJpZQ6DSMmawFuJztnOvEp6Pa0bFzqH5xFUmjLm6xXq+RpWyTBb7/FGgmq/nqa5V9Tm0nGWZ7YSqpfpB1/JjoWcA/AmAXwG4BsDhiuZGwfGzU4mCBwC+YAR37noJF99+FRbazNi9/wy2PTaQKJg7NzuxZfUCFhqiGnfq/BReP+fD9j2DifK9o78HC5unsHh+Y6WzV/cynXuXtaUf/0AgzPMxzSrXuMqEMUdUXUpdJot5/iCqBlJK+Hw+mEwmRO9zmRvKVZbZTqhNNfFYqBDivwA8B2ClEOKUEOIWAH8J4EtCiH0APgvg1krmUcmwx5coeHG+YAQjEz7sP+NOFJb48m2PDWD/GXclskpEReQ67090rAHR8r19zyBc5/0VztnckOncq4TnY8pGrnGVCWOOqLqUukwW8/xBVA18Ph/e+8DP4fPNrRguV1lmO6E21cSda1LK96u8dFlZM5KjDqsJJr0mpQCa9Bq0N5nw8pBHsWAOe+bWCYqoHo1M+JUr3kl2rpVDpnOvEpdKQ4nnY0qWa1xlwpgjqi6lLpPFPH8QVQutwVjpLJRducoy2wm1qSY612qJzxfCgSE3Gk0aeAMSn9nsxKeTbuf80g1r4J4OoL3JqFIwjTgyPIHRST86rCZ0tVhqYYwmoroXiUgcPzuFYY9v1rLpsClXvHaresV73uvDIdcUhj1+dFiNWGG3YJ6Zje64+LnV5fHDbjWi12GDyaRchXW1WPClG9bgH36wL+Xc29ViUUzvUGkodWT4vHI17Q1gwDWR+Hyd9iY0mA1F2z6VXleLBV+8YQ3+T1JcfTFDXGVSjpjLVS7nOKJ6U+oy2dViwb//xaWY9IUx5Q/BYtKh0ajN6/xBRJVTrrJcje0Emh0714rI5wthz4EhhEJ+6HQGbNsziOYGA269ehkuamtEc4MO56dDuPfJl3HLlcuw/doe7Hj8wphMO/t7cOLcFG785u/TBkiMRCQGh9wYcvvgsJnR47BCp9MgFIqkLF/Z1ohXRyfS0lHpzfwseOyrWy4XkpGIxE8GXPiHH7yU1FmzFu90Kg9euryjATv7ndi2J2mchH4nujsaFLd/3uvD714bRzAsMe0PYWQCGJ8K4A0XNbODDRfOrTOPZ3+vQ7GDbdrvRzgicevVyxCRgEYA4YjEtN+PRoXjeZHK57Vc5fPK1bQ3gCdfHsbduy9s/54tTrzrko6idrDxHFRaHr8fkRlxFYlIePz+nMtpqWMuV5GIxP8cHsFE7GLh7FQAr5+bwlXd7exgoznhko4m1TL5+2NnE1+MrLJb0JRHvezx++GfcReKPxjJ6/xBRJXj8fsx4gmknSuKXZbVzkk9HU1Fe49k5WpD1ntblZ1rRXRgyI1tewbwyIfX46ZvRTvIhtw+PPD0EZj0Gjzy4fX4+KN/xBeuX4O/37UPK9ob8YXr18AbCMFi0KHJpMVffeePaQMkrvjbK/HSqfNpF2abehx4YnAoZfnOfie+8qvDOHHWm0i3ZU1nXQVtNQqFIti973TaZ8RjX51ynenn6OhkomMNiJbNf/jBS1jZcSWWK1Ryr7qmsGvviUT5Nht0eOS3R9HV2oD1S9Mr3hNjXpybDqZ0tm+/tgcnxryYt4iN7vi5NWXciT0DWNragMuXtqSlf9k1hY8/uj/t275Hbl6vePwP5fh55erl4cnEuSGe/7t3D6CrxYK+rvkFbx/gOagcDuUYV7Ntq5Qxl6vjYx6ccfvTzkHHxzxY1m4re36Iyu3Q2CR+cfAMvnbjZTg/HcS8Bj2++/wxdDabcMvDe1Pa2e90tuXcwcZ6nqg+HHJNKbZJu1pzbwtk8uqo8jlpRUcj1i5uLtr7AOVrQ86Ftio714rI5YmOszQ8ofKMdGy51x+CLxjB/tMe3P5fLybSfP49vYrrHTs7pXhhtmR+Q9rybXsGcMuVy/CVXx5JpOtub8SaRbkVQrVe5ZlTAvfYrTgz4Zvzj5EMDrkVP6N8jj2VXq4z/Rw7O4XmBgOuu3Qh4hMiPfrCKRw7O6XYuTbs8WPvCTf2nngxbbmSqUA40eCO52fH44P45ocuL2Q360b83JosOu6E8vEcziN9Lp9XrsYm/YrxM1bEMfh4Diq9XONqtm2VMuZyzs9EEP/+6yO45cpliRj9918fQVfLaixrr0iWiAqWyx3qQ24ffvbyGH728ljK8j9d5SjKRXQ56nmvN4gDLk/iLrteuxVms75o2yei4rYFMjl13qt4Ttq8dlHRO9fK1YYcHHLj9NkJPPzh9RiZiJ6Xnzs8jMEhd920Vdm5VkR2qzHxLLTaM9ImvQYNRp3i6w0GHZa0mLFpdWeicfv4vtOwmvT4/HW9mGcx4OCZCUwGQnj21RFMB8P4yFXLYNZroBECQgAXtTUiFJb45gf7oNUAZqMWJ895EQhFEmMUBQJhvOzywOMLwheMYGmLBQa9wNhEAL5QGJGIxMhkAJ/68QH4ghEsaTHj/17rRERGIITAjscHceKsF0tazLjtLd0pt6tmuvunng25lTtUXW4f1iyqUKZIVaaZfpQ612wNOtz0xiW4/+nDiVi/Y0M3rGblU2iH1Yi/v2YprljekVJ5dDQpD/w6PhXAG5fOx4euXIrxqSDmW/T41m+OYXwqUPjO1oH4uTX9nKp8PDvySL/1Mge2XLoYYxN+tDUZ8eM/nlT9vHLV3KDHx65Zjp1PvJyIn22bLkFzQ/Eues6c9yl24A3xHFQ0ucbVbNv6yJsX4U97OjE64UN7kwk/HzxdtJjL1YQ/hNvechFOnfchIgGtAG57y0WY9Icqkh+iQmVzh3ryWJ4dViMe/vBamPUmDMfq7VHPJFqbLHjgfWvR1mTED/5wEj96aSivi+hzUwHFdkex6nmvN4jHB1xpj5Bd67Szg42oiFTbAkWuv1sshrRzkjfgg16XeTiRfMZwLtd1rEZE4GhuxAe/9fuk81QPtCIy+8o1gp1rRdTrsGFnvxNHXOPY2d+DbXsGUyq4U2c92Nnfg4d/exTbN/VgxxODKRfqP3rhdfz1nyxPG4ftG785grWLWvCJH13o7PrrP1mOv/r2C4l0//TOixGWwMf+68WUbdptJnzrN8dwaGQSO/ud+DNnO54+NIbT496UjoJ/vq4XoxN+3PfzQ7jlymX4xm+OwheMwGEz4b19i/HR7154r9uv6ca3nz+BTas7026LzXT3Tz1z2MzKA9jbeKt/Ncp1ph8NNInyAkRj/f6nD+M7t7xBZftaxcqjw6ZVTL+0tQEbex0pZXpHfw+WtlZm/KVqEz+3zrxo6HUoP652id2imP4Su/Jgs3abFn1drbj5oT9k9XnlymzQJDrWgGj87HziZez6K+X4yUeH1ajYAdxeoc6aerRCJa5WqMRVJo55Wqywz8OHZpwjHM3Fiblc2a1GvDYyiQefPZoSPxc7rBXJD1GhZrtDXW0sz6/8al9iaJWd/U4s1Idx+/deSpRRnRZ5dajn+iVRrg64PCqPqjVgvcLwCUSUn8XNWoXr/B4snl/c+ntpiw7PHp7Gtj2p7YSru9W7b857ffjZwGjaee3tzraMHWzluo71BpE4bkD8PDWIR25eX9T3qaT6eLi1SphMOvT3OtBtb0bvwiY8cvN6/Ov71+GRm9djpaMB8xob8JVfHcEblrUhGAnjazdehn+5fjW++cE+dLc34sY3dmHH49FJEG5763J85KplOH3ei/dctgQPPHPhwn7T6s60W8vHpgL4/FOvpF38HxubwkeuvihRyQ66JnFkZDKto+DY2BTu+/kh+IIRCIHEa9ddujDlvX3BCB545nDi7gi1u3/mmh6HFfdsccKkjxap+DPkPSoX/1RZXS0W3Ld1bcrndd/Wtaoz/YxkuNNNybA7rFh5DLvDiukn/WFsn5F++55BTPqV08818XPrt29ejy+/fx2+ffN61ckMAKDRbMK7nG0p5+B3OdsUJzMAAJfa5+UpzvEfOq/8CIHrfPHuTPSHwoodwP4QY6hY5plNePuMuJqtwapm6LxyzA2dr8zn5faGFOPH4+Wda1SbMt2hDqiP5blpdWfK//6gNun/QbznsiVYlUeHulGnxf+9tiel3fF/r+2BUVecC/JyPapGNNedOh/GIdd5PPTh9fjX96/FQx9ej0Ou8zhV5Pr75LhyO+HkuPr7qI0Hd8g1lfG9ynUdOxfOU7xzrchMJh0uWzIfJ89NYdofwHyLHuenA2gw6KARQCAkAQAjEwGMTATw6Aun8J7LFuLLzxzB316zHM0NBtx4xYXOtHgvdXODAUPuaINAqVMrIpU7unQaDbyBUOL/YY9fMe3MZfHea7UOtPhjR7nc/ZOvmeO89S6wwWCozLf7anQ6Dbas6UR3eyNcbh/sNhN6HLa6GZyxFuQSJxqNwDXdbfj2zevh8vhhtxrR67CpPs7c2qT8jXOrRfkb5+EJlcpjIrcxwkbqqLIplMGgRUujEaGIREujcdZzgEGrTzwurxUCBq36YzEjKp/XqMrnlSuzQasYP0ZD8c4P56dDivtwfpqdI8VkEjrEzxIi9n8+Sh1zuZr0KcfPhI/xQ7UjuR3Q0WTE2y9pTRmvKLmNqjaWpxCp/yfX29HOOT/esCz3O8GOn53Gf/4udRKT/3j2Nfzl1Rehd+G8nLc3UzEfWyeaq5IfFY9fG8z8IvfcdBDzGxtS7jy//ZpujE8Hi5qXfDqi8u28Ktd17Fw4T7FzrYgmvT687JqCRBjBkMDopB/Hx6bw+tkpbLl0ISZ8Ifz7X1yKUFhiZMKPRpMOf3pxGyb8QVx16xug0QhoBNLuFNu2ZxBfvH4NXhmewKMvnAKQ2qm1utOK9V3N+Px7etFg0OHrz76G/ac9MOk1WGVvQjx848F7ZGQiLbC14sI2H33hFG6/phsPPHM47b3i/0sJPLH/dNojMpnu/slHIBDG7v1nsO2xpNtbNzuxZfWCquxgW7OomeMbqchlYGEgt4F5A4Ewdu87k3Yb9JY1ynESCITx69dGEQxJTPtDGJ4Azk2P4q3d7Yrp2xsN+MxmJz6dFIef2exEe5PyuAcOm3LlYc9xjLD2DJVN/HwTPz6X2C2qd2bF1er015GIxN4TYwhHRKLzYWzSi74lrYoxFAiE8fuTY9AKLSIRiUA4gt+fHMP6xa3Kn2+TEX1LbLjpTcvg9YfQYNTh4d8eRVuRHqlsNOqwfdMqDMW+3NCK6CNCTcbiVcGOecox5LDVT4Ol0ny+EPYNnQOkFoBERAL7hs5hjWO+6l2UatqblMdcK1bM5aqtyaAYP22Nmcd2ISonpS/RAGD/GTfGJv0waDXY8cRg4rHO+9+7Fh980zKMTkS/7NZpkWijqj2m+aaLWrC8rRHzLXp85/ljKfV2IReBHVYjNqxsQUeTESMT8sL/Rbqo7LVblYdPsPPRbqJs+HwhDA6PQ0oNAAkJYHB4HD0dzSl1fLNZj+/vPZkyAdD3957EF69fk/V7ZTMuWj6PkndYo18qfOCKC2M4f+f5Y1mdZ8pxHbvKblG8nsrnbuBqxc61Ipn0+vDkwCh+cfAM3uHsTJkM4La3dOPWb7+A5gaD4pg4nc1mPPLbw3hn7wJ0tVhSCpHDZsJ1ly7ElD+ERoMWX7i+F9OBML50wxq8OjwBm0kPW4MetyaN1bR9Uw8MfzyJDavsGHJ7YdZrE5Vsj70R49MB/L+ta3HQ5UFEAodc5/GGpS1Y1tYIrUbgwV+/hu/vPYmvfuBSHB+bwqc3XYLPJA3E/dl396LJpMNbV7bBabeir6sZI7GLg2LPFrr/jDvRsQbEOhsfG8CyVgv6uuYX7X2otLIZWDhZrgPz7j+j/HjHsjblODk0OgEpZcoyKSUOjU7A2TkvLX1YhuHstOCRD69PDCraZBIIS+Vbs61mHXb2X4IGgx5T/hAsJh2m/UHYGpRPuUadVBy/Qa3vJX6+mXl8Mj36WMvTX79+bhLHx7xpx6ejaRJLWtNnaz12bgJnxgNpx+dY4wRW2uelpddpInjv5Uvw8R/uS6nsdZriDLC6wKbB0TFtynhW92xxYoGteMc9EgH+8R0r8S8/fTXxHv/4jpWIyNnXpey87p7EiTFfWhzOb5hEt2leTttqMgmsdDSnfPP9mc1ONJkqMxmQxaDFZ9/di3+KtV3idb3FWF1fYtHcFQiE8cvDIwiGJKb8IQzBh3PTAXiDYXz8h/tT7iD59vMn0NZowPh0EHd8/0K7Y+dmJ0KLIjAYtIpjeX5msxMDp87D4w9DOwZsWr0Q8xqiZaDQzqoVdgtcbhv+97UxRCRwZGQSF7Xb8hqzUYnZrMe1Tju6Whs4WyhRHk57JvHaiC+t7TjPPImLkur4YDiEm9+0FGenA4kvTG9+01IEw9nd6X3e68Ozh87iyMhk7FwwAZfHh6tXtKR0sDU3aLGjvycxbEx8POb5Der18gq7BX+6akHKGM75jg1bCq+NemE1afCtD12O0Uk/2hqN8Hj9eG3Ui7WL62OccnauFcnLsWecv3bjZYmABpAy6P91ly5UHNPk1quX4ZYrL8Lf73oJX/3zSxO91A6bKe0R0Ts2dOMnB4awac0CPPjsUdxy5TL8y89eTdnmjicG8bUbL8Ndjx7A+HQAX7+xD//1kTeg0ajHy8OT8AUi+MSPog2RviU2bO1bgpsf/kNK4+PyJfOwqNmCJS0WnJ3y4zu3vAHnpgLosBrTbhNdZmrE4uYGDA658bOXXSl3xMx2p8xsj/K5VMbMGPbMvXHdatlsAwvPlOvAvJlmuVESDkuMT4dSJg/Zfm0PHFblngitAA6cmkqrcNd3pXfsAMDohA9hKfB/kjprtl/bg9EJP1Z0pKf3BwW+8qsjiW/BpAS+8qsj+Jf3KH8L9rLKmApdreuxfqly5VSuabZLYdgTUB4A9cPrsaQ1Pb3bG1Y8PmoDpkakNvEtWjz9px8bUJ2wIlenxsOKx/47N6+HQl9fXty+IOY3GHDr1csQkYBGAPMbDHD7ivuYwlw2Pq08/kk+A/FO+qRizH27QoP6BiMR6DQiJX50GoFgpH5m8CqGXO6opuI6NDqB89PBtAvNYCicUo4eeOYwbrlyGVZ3WhMda/HXkr+cjY/luTSpM+rgkAf3/SK1zb1wnhn/+v51BX/eR0emcfq8N23SkKMj07h0SXEuKs1mPScvIMrT2Sn1tuNFSenMej2mg+G0smzWZ3duODYyjdPj6eeCYyPTWJd0LnB5gvi3GdcG//arI7h3Sy+WK1xLAMCR4WmVmw3egL6uyndeRRDBeW8Yd3z/Dynn8XZr9bQ1pr0BDLgmEvWC096EBnP2d/Gzc61I4s84j08FUy7yk8csUxu/LCKBUETCF4zAaIgWsPufPqw4mcD9Tx/G/9u6Fn8f66hQ2+bohD8xRttkIISxST8++eMDKTOBAsBNb1qWuFsjvu62xwbwyIfXY2wyAAmgtdGYuCMt+dG+zmYTRjwBTPqDGJ0IpNziec8WJzb1OPDciTFoRbSz0O0N4H9eG8FVF7VDp9Nk9cinQ2VWxw5r5U8QlL1MAwsrda7lOmZAu8qt02qPWE0Hw2mTgux4fBDf+tDliulHJtUr3K629PQ6jQ47Hv9j2vYf/rDyhfPwhB8nznrxlV8eSX3fHMdoyzSmQrmm2S6FUo9hN6qy/bHJ4ox/NToZUD5PTxVvQgOLQYePfuePaWWglmZgqvbxNYs5EK9aTIxNFi8mcuELSnz80f01HT+l5vUG8figK63Ncm2P8h3VVFzTKhP/fP2mvpR08bZxICyV67ykL2dNJh0uj3VG/frQCD77k/SJwb5242W4ds2CgvM/4VeeNORrN15W8LaJqHDZ1vGTAeUJpJwzzkVq1M4FPTPOBZP+kOK1wZRf/Q65ar8pJRiC4nlc7fqo3Ka9ATwxMJx2M8UmZ0fWHWzsXCuS+JhJ8y16xYv8+P9Kr2lE9JEMk14D93QIjzx3ArdcuQyLm81pBaS5wQBf0rd0ALCkxYxNqzsTz30/vu80OmIDtpr0GkACn4w96jGzM87rVx7EeHjCh3/84X7cfk03vr/3JD6xcRXevqoDPzs4jDt3vYQ3Lp2Pjb0ObN8ziC9cvybtG/i7dw+gq6UBI55A2reMr415sNI+L6tHPnsX2LBzszOtMbt6AWfhrCUdKp2kapNf5Drg5Tyz8q3T81RunT47pXxhe06ls0Nt8HG1zq+xydw6a3Idc63DalQu9xnGVCjXNNuloBoPKp2n7WoTUKikbzTqFI+nxVCcKrLRpFPMT2MRx1xT6yCs1AD5uaqF8TVzjcNMrCox0ZTj2G3FMuLxo7nBkJgJHAAefeGU6jluLhoc9qi0WRrQ18W7hUpNrd6emHF3bnxc4BaLXvG83mJRvkDyBcOK2/cHinNHRam3T0SFybaOV5sAaDJDp1cyfyiiuH4glLpsvkV5LNTmBvVOnmq/KWVkQrmtUS1t1QHXRE5PTimp7oF2akiHVYud/T34zvPH8JnNF6ayfXzfaezoj069/egLp3DHhu6UaW7v2NANh9WIU+PTuPvPVsGk12B8OoCv/PIIXj/vTaSNu6FvIY6PTSWWP/vqCP766uX4xm+O4svPHMF//M9R/PXVyzEdDMGk1+Dv/3QFTpybSitkcQ1GXdp7mPQatDQa4QtGb6/ftLoTd+56CYND7sSjfR+6cmmiI0O1g87jV+ydPj8dHacqm951g0GLLasX4Du3vAFf+fN1+M4tb6iqiy3KTleLBfdtXZsS+5kmv3Dam7CzP3VK6J39Tjjtyo9hXtRqRbvVgAdvvAz3v28tHrzxMrRbDbioVXlslI5Y50uyaGef8kVya6NBuZyoNNJb1NKrDA4uEU6cJ+Jpd/T3QEK50W0za3HbW1LL/W1vWQ6bWb1clGua7VKwmaPn19R46IFNpfO00ahVPJ6NKuNHzWvQ4a//ZMZ59E+WY565OB0dRr1QPPcbdcUbXyveCEsW/cKnNgakV/uyZf8Zd4VzdkGucZhJk1GnGBPFnOQiFx02I25645KUMnDTG5fU1QxehVKbXTKfOxcpd/EvKZLFv6RILkf3vrsXvZ1WWE16/M2MevJv3rJctQO7rVG5XdCiMnFRrhbOU95+Z3NtnKOJ6p1aHW+d0bZuV7mGaGvMrr60mfWK61tn3AE9HQji9mtS2wm3X9ON6aB6J96KjgbF66eVHQ1Z5a3UOueZFNsajir5or8YTyjUxJ1rQohvAtgEYERK6Uxa/jEAfwsgBOC/pZQfr1AW0Wmz4pIFYSxtXQ5/OIRv37we49MB6LQafO/3x/GF69cgHI5gQbMJ3755PUYn/bAYdRgan0aDUYdFzQ2YCoTxqd0HEjN1xjvjkidAWDy/AV/62aFEmqtWtGPHEzMeb3si+njbLVcuw0O/PY73XLYw0YudPBOoLxjBw789qjiQ+g//cDKxvfjdbsmPlSU//hrvoEvrWbcYMt5JkW3vusGg5eQFNU6jEdjYY8fFt1+V1eQXrskAdu1NnbL+kd8eRV9XM5Yp3Jar02lw1UXtGBxywxsIw2bWZ5xCeioQwvZre9LGXJsKKFdYWg0U0+tUrqkbjVrF9I0qncJGrQ5PHxzC1268DOeng5jXoMd3nz+Gj/5Jt2J6tTHIHrzxMqy0K+epXNNsl8KSeY0YnfTjWx+6HGOTfrQ2GhGWYSyZl/5IMQAsnG/CyIQPD954Gcang2hu0CMciWDRfJXJHiJS8THh//rL4oy5JiNAk0mXMp5Vk0kHWcTJBhoMyjHXoK+NLyKq/VEGAOiwmbBAIQ478mgUjkz6YTOnxoTNrMPoVOU6apQeU6nUGHDVqEXtLoIa6cCudU1GbVqb+I4N3Tg1Po1br16Gi+1NeMU1gS/+9FWMTwfw4I2XKX7B+40PKj+6NToZwCc2XozPP/VKYvuf2HgxzhbpUW1/CLjzbStw388PJbZ/59tWIMubXYioxDpsJiyYmFHHR8Kwz0ut4xsMGsWnZSyG7NrT49PBlGvxeKfZ+HTqXbgWQ+qspFLOPivpQdcUfnHwTNr1RPTOq+rowFJqa/znR4rT3i5Urk9OKamJzjUADwH4MoBH4guEEG8FsBnAaimlXwjRXqG8AYheuF7c0YzBIXeiogyGJdqa9PjLq5ZjZMIPo0EHi0GLqUAYFqMOk75Q9LntZ17DP7x9BRqNOpw468W3nz+RMr3v12+8DGfcPrQ1GmExajE+HUikWdLSoHxrqi+UGFstuUNtyO3D9/eexH1b12I6EMKxsWkcPHM+diIJoLXRgB/84SR+9NIQgAu315v0GjhsFzrDkh9//fqzr2H7pp5EJ1/8jhirSqdb/DE0PvI5t2g0AsvaGhXHWJtp2OPD3hNu7D3xYspytTHagNymkG4y6vHlFw6ndd7d9c5LlLctNNAKiS9evwZTgRAsBh2mA0FohXJFOjLph8UgUtJHZBijKo30cW8Qb+9Jnd3nni1OnFcZjN4XVL6lfOaytP0owzTbpWAy6dC3sAUHhtwQENBpBNY5WlKmRk92fMyL/z08gj/t6YRGBGHQafGLQRfmW4xYsyi9cXFqXLlj59S4D+sWF55/vVY5TtSW58MXCqK5QZcSczot4Mty9qpKq/ZHGQDgxJgXe148jS2XRoNCAtjz4mk0GQ2YpxBXmTQadbjnv48mHlkLR4CvPXsU/3zd6hLkfHbnZ4wXC0TLwPlpTogRp9aBbeGd9GXhD4XRaEztkG406vC1Z4/ijg0rMO0P4rIlzVg8vwHtTSa8MuRRjOkpn/Is380Nenz2yZdTLmQf+u0x1YmFcnX6vA/f+t/jKdv/1v8eh8NmxqVLivIWRFSAeWYTnAuBQ64pAAJajcCqBbaUGTwB4MjoNL77fOoNAP/x7GtouPoirFowb9b3aW5Q7jT7lxmdZia9Bre9ZXnaDTDGDF+KD3v8+NnLY/jZy2Mpy6+tkob/GZXxn4dUJqArt/iTUzPHXFN7ckpJTXSuSSmfFUJ0zVj8UQCfk1L6Y2lGyp6xGeIXrkqeGhjCX33nBfzr+9fhH5MmEACihcek0ybGRBpy+xKDF5r0Gtx69TI88HT0f4fNlPjm7iu/PII7NixXvCCZ9AcTverJHWpHRibhD0Xw+acOYvPaTnzll0dg0mtw+bI2vG1lO/YMDOHJweHEduJjrt23dS16HDbct3Ut7tz1Er71m2OJ7e8/7YHhjyfxjQ/2YcIXgiN2R0wkIhUDNN55Fn/kc1mrBcMeHzqsJqyusgGsqTJyHaMtV70LbPj/27v3+DauOm/8n68s25Jly3Z8k520cdKmN8tJgDQUtvQpDS0BUiewEMqt0ML24bcsLZvlWdiHbroJ3V32FrbdZZftA4WW21JuaVKg21JayqUXUpqL3VvaJm0TW7Zzk2xH8k3n94dGiiTPyJIsaWakz/v18svS6Eg6M/M9lzmambP54qWJyTzmG9i9oL0Br50M44WRsUSn/ty2elzYrl/ZNrtrsG3XM4kDZ6WA+/YfxZc3r9ZN76lx4itPzh3s+8u3X6ibflmrR3f7LGu1xlTbxZB84+n5DAUj+NpvX8PXfvtayvKLl7XpDiwW4peqTJrrHPC6qlPuX+V1VaO5rnCDa7VVTvz4D4fwoUuWYVYpNLidGc9+tBo7/NgyFIzgnqeGcM9TQynL113YmfOAdV1NFT75v861zEBNa4P+WVlGl7JXohWtHgSCkZQB7OoqwYoyrnetpK3Bjb/80QFsWLkYtU4Huls9CJw6jduveR26W934n/7RxA9US1vc+Kf3rtLvR3gNbufgqdI9kG2pL0yZ7PDWJm77kpwfXnpNZB1Nbte8Z3h1eGvxwsg4bvzemRMAcrn/6oU+Dz51+Yo5x8cX+lLbktZ6QWNddWqb4xS0NRjfUqTY/dmFMronstEEdKVW567BBn8HupNmkc51tlBRhbwupYi0wbX74peFisheAPcCWA8gAuCzSqnfz/c5a9asUXv27ClKHqNRhVdPTCAQisAhCoADw6FJLGlyYSaqMDw2ibb6GkzORLH/SBBLWzwYOnUaKzq8WFRfhR5fc2LCgOSzV6ocgr/68YHEsr9/Ty/aGmoRPD2NzkYXDh0/jS/85Mzr/+ft5+Nrvz6E3sX1uO6PzsEx7RLUbbsH8MrxcOJzX7ekCaMTkymX6MVnaxsZi50pBwFaPHNnCx0Zi6CrKTZbaKaBsfjncfAsYd6bLBUzRu0iGlW4fyCQUhZ2bF6N9T0+w0tJc5VrbJ4KR/BCYCJR2Z7n88z5NSs57RMvn8T0jMLE5Aw8rthB2BuXN+u+59DoKRw+HkGVw4ETE9NY5Ildxtjd4sKytqY56aNRhZ/3B/AXPzizff7lfavxDn9Btk/GDzArPoPhCJ5P2v7n+zxoNNj++147hSMngmhrqMfwWGz/jobGsWSRV/cHkFA4gv8ZGE2Z8fiLG/14e08bvAbfkYtT4QiOHJ/A6SnE8tPgQl0NsKTFOIZyFQpH8OCzx1Lagr99dy+uvLC1IOtQClmWSdPq0H2vnYKrehbB00jEVaMbiEwb/7BmZDwcwd4jQVQ5qlIuP1m9pBH1JuyvU+EIfvHMKG7emTrr99suaitYjJaD0+Ep9AfG5ut0s53PUiQygwNDQQRCk/B5a9Hb2Wh4RnKs3RvCX/xgX1K7twqXrViEZ5PahpnZWTirqnCez4OHnz2WmNDLVe3A37+7F2+9sNWwHZ6aVQiejiaVbwdqqkS3Hc7VWDiCn/ePzjmgfoe/DQ2lL2OWbOfJXsLhMD741Ufx3U9eBrfbXciPNq0ODYencSAQStQnvT7vnNmgDw6fwuT07Jk+ndeFumqgtroKKzqasvqebI4pToUjCJ6OYDg4m+g7djRWobHOZdguF2K2y2I6FY7gAZ168Cq/7foahjFqizPXDDgBNAO4BMDFAO4RkeVKZ7RQRG4AcAMAnH12Aa7x0RGNKvz6xREMnprE068cw5ruVmzdNYDmuhpc+6aluO2hgymPk6+x/pvd/fjU5StwfmvjnPtSnd1ch6PB07jrurUIRabhdVUjFJmGp6YK0zOzcFc7sHJxPe6+bi2GxybR2eiCU4D2d16ITm8tqqsccIhgUV0Nvrx5NY6eiqRUFucg9cyb+e5vln5p39nz3AqN90vLTili1G5qnJJy+UdNAW/+DuQWm2MGjYFRp9gJIBiemXMWjlGF21rvwu8Pj835/DVLm3TTOxyCt1/UgSU3XIKhYCRxtmihBh7TmR2fwXAE/6Oz/d/ub9MdYFva6sLzgTH8xTeeTEm/tFW/81cjzsRZwvF4c1U7UCOFaSKb3C6g5cylBpDCDqwBgNftwpUXtuKs5rWJztoFPo9tBtaAhbUXpYjRpa0uw05hrqpQhaHg1JwB3TcsMefHpya3C2+7qA1nL1qb1Q8IlarOXZP1jGHpzK5HrSYSmcGuA0NzylNfb6fuANvU1CycDu12C9qPVp7aKtyf9sPI9j4/3ulvQ73bhbde2Iq7m7OL6UX1LsN2phAa3C68w9+G7tYz+bnQ5zFjYE0X45OsrtgxGg5PY3d/YE4dcLXflzLA1uZdWF/gdHhK9/3pA2Dxumo4dKbvmGlgDYi1Ue/yt6fUMz2+eksMrAGxdboqrR4st76Gnc9cux+xy0If0Z6/BOASpdRops8p1kj3y6PjeGYwhM/+cB/u/NjFuP6bv0dkOopPvfXcxL3Pkh/Huaod+Pily/H137yMb12/1vCyp1KcyUMlwV+0s/Dy6Djeefuv55SVn934lqzu2VZoTx46jmvvfHJOfu6+fq3ugVax0xe5PrDcL9rF3p6/P3QcH9FJn6lOzgXr74IyrQ7NNa4y2XPoOD6s81nfvn4t1hQg5shUbOezkGu9+/QrJ/D4oRMpP1D/9YaLcMejL+GV4+GUz8inTBayfNuA5dp5sp9yO3Mt2zpgoXVFMesa9jdLxnBjWn+aOGM7AVwBACJyHoAaAMcyvaHQpqZmceDIKTz96gkEQhFUVwn+6yNvwPHxM9O4xmfaTH8clzwbZ6ZpXg8fn0gUlPj7ttyzF4ePTxRp7YjMMxyKoLmuBp9667n4sytif811NRgZM77hZSQyg98fOo7d+wbx+0PHEYlkvpH71NQs9hw+gfv2D+KpwycwNaV/k+NYfnKbmrnY6SutPij29gwUYOrtTCptf5WrQkzRHjcyPqX7WUaTnhBZXa5tcK71bmhyZs4sc1+8L3Zv02w/I5NClm8isp/h0CTetGwR7rr+Yvzr+1fj7usvxpuWLZpTByy0rihmXcP+pvlscVmoiHwPwOUAWkXkCIBbANwJ4E4R6QcwBeCjepeEFsvU1CwePjiC2ahCMDyDr/7qRXxw7VJ8+Rcv4BsfuzjlZn1Gj+PP47NxZrrZ4HBIf3aNTLMnEtlVZ6NrziXUN61bAZ/BzIGRyAweeH4YL46MI6qAF0fGMBSK4KrzOwwvL3n44EjinmhDiODYxCTeuqJd975rud4gtNjpK60+KPb29BX5BrCVtr/KVSFvFOx16c+m3WBwvykiK8v1Ek8gt3p3amoWkelZ3Xo0fdLlfMuk1W8ETkTFtay1Dut7OxMTo7iqHdjW14NlrXUp6RZaVxSzrmF/03y2OHNNKfUBpVSnUqpaKbVEKfV1pdSUUurDSim/Uur1SqlfljJP+weDmJ5RiEaBbbsH8L43nIUv/+IFRKaj+MHvX8X2vh64qh340VNHcNO6FXMeA2dm47xv/1Fs7/Ojt9N4VrT47InJCjl7IpGVzEYx5xfq2x46iNmofvpnh0M4ejKMOx59Gf/+yxfxX4++jKMnw3h2OKSb/vmRMZyYmMZnf7gPn/vxAXz2B/twYmIaz4+M6aa/0OfB9j5/StnVm9knrqupJlEHnEnfg64m/Xse9PjqdT+/x6ffEFZafdDortLdno1u/ftTtdY7sS0t/ba+HrTW6x/k9XY26m7/THVyLiptf5WrFo9+HLZ4cr9PWqfXNac/cNO6Feg0+AGByMoODAUTA2tArM3euqsfB4aChu/Jtt6dmprFzv2DeGYwpFuPrj6rac5nXGTQNmfSXKdfvpvrKnoSLqKKEZ6axS3abMFArB67ZdcAwmlXtpxncExwXpb1Tq7HFLlgf9N8/Ik0T4FQBBOTsVPeI9NRtNXXJgrjj/cOAQDu/NjFOD4+hcVNLnzr+rUYGZvE2YvcuPLCDoyEInA6HTh1ehr//N5VGWdIAoDuFg92bF495xrq7hZOAU/lZ2RM/5eX0fEIzmmfO+A0pnO5yG0PHUTPR96g+/njkzPYtju1Ad22ewDf+NjFuulzvRHxaycmceTEOO66bm1icpLfHhzGkZN1WNLcMCe9x12rewNSj1v/V6xKqw9eGD6Nx186ptWpk2ipr8UPf/8q3DVOnO9rmpP+4Mhp3H9gCP/1kTfg1OlpNNVV45u/OYTmuhosb5s7YOZyOdHX24llSVNvz1cn56LS9pddzcxEMTAU1CYJcaOn0wun80wn9YXhsG65bnBV45z2ppy+a1lbPc49PpEyica57fVYxl+WyYYML/EcM77MKdt6d/9gEFvv7UdzXQ1uvGIFbv/lmTPat1x5HhY31eLu68+0nRf5PHnNuPtcQL+dqatxZj0DIBHZl1E9Fki7XHOhN+V/fvg0vvLIQXz80uUQAZQCvvLIQSxv82BN98IGwdjfNB8H1/LU6XVhCLH7P7mqHairTb3E48d7h/CzgWH803tX4eDIOG7ZNZByM/ZzO+YeYGficMicmUS7Wzy8OSGVpfZ6/VOmWz36g02np/QvFzltcB+1ExP69zs6MWF8v6MGtwtrl2XX6HV4XbjjN6/g9ocPpeR/0+uNZzfyuGuxdll2p4RXWn3Q4a3FzwaGEz9cALHtec0bl+qmd1dX4bFDJ/DwC8dS0n/s0mWG3+FyOQsyeYGeSttfdjQzE8XOfUdx884zl7XdusmPTasWJwbY6l1O3XL9/67NfTZBh0Ow7oIOnNNWz5gg2zO6xLO5rhozM9GUQepk2dS7Ae0yp6FgBN96/JXEAemapc34qx8fwNJFHrzd7yvIOui1Mx8waGeIqLy0G9Rj7Q1z++ZNORwTpAuEInjleBhfefjFlOXDIeP7SmeL/U3z2eKyUCvq7WpEdZXAIcC2vh4MnTqte4nH0KnT8NQ4CzJq7HAIlrfV45LlrVjeVs+CQmUrPDOrW54iM/qDZfH7FyQzahABYHFznW76xU2Fme0o/stRcv4L/ctRJdUHje4q3cs8jS4Lra916sZPQ615vydV0v6yo4GhYGJgDYgNtt+8sx8DSZe1eV36ceXNM64YE1QuejsbsX1j6mVOt2zowZcffD6lDOWjM+kyp6FgBF95+EV87dcvQwQ4eXoKnY2FuSdasW8PQETW1lCr39dscBX20vBOg0s3Owp0Wwj2LczFM9fyVFNThbeuaMfzI2NQUAhPz2I4NJlyiYenpgpNdTXoXeLFWc0cNSbK1pGTYdz92Cspp0zf/dgrWN7qgX9x05z0Pb5G3LrJP+esE79Bp9jf6cUXN/rx1/eeSf/FjX74uwrTieYvR4V16FhY9zLPJne17mWhF7Y34MjJcEp9vLjJjQvbcztjmCrHUFD/UvRAMIJVZ8Wen9daj1dPnE6JqyXNbpzHSzmpwrlcTnQ21uAf37sK4akZuGuc+NqjL2H/0VBKGcpHb1ds4G5rUnu9ra8H33n8EG7d5MdFBRr8KvbtAYjI2gKhCNw1DtzxkTfg5OlpNNdV41R4CoFQBBd1Fe579Oq07Rv9WFmgYxAyF1uMBaipqULvkiYAQP/RUwicOoXexY2YmVWorXZgZlbhrEUuLG1hx5soF52Nbpw8PZVyyrSr2gFfo/6vOjU1Vejr7UJ3iwfDoQg6vC6s7GrUnfkTAJxOB969ejHO66hHIBiBr9GFns5Gw0tX8hH/5Yiz8yxcZ6Nb9zLPz1x5nm56t7saV57fDl+j68xBks8Lt7u6VFkmm+lsdOteDpJc57jd1Xjbee3o8DKuiNJ5XbX4k7sfy1iG8lFTU4VNK7uwvNWDQCiC9oZaKDWLT731vIK328W8PQARWVuLx4Vtu/+ADSsXJ37Yv2//Udx+zesK+j3JdVo2xyxkLxxcK5ALOrx4LjCGT3/v6ZQzZ1a0tZudNVNFowqHj08kKg+evUPZ6On06p6J1pPhF+qamiqs6V6U9Xc4nQ6sOqt5Qb+o241dy2M+8eB2V2OthQ6S7LrtK0W2MWa1uCokxigthF4Z+uJGP6JK4eXR8QXFU67tOxFRrno6vfj0FSuy6msutL1knVa+OLhWIE6nA5tWLcaK9uKdCWM30ajC/QOBOTOWrO/xscNOGbE8FZ6dy6Pd48HO275S2D3GFooxSguVXIaGghE0uqvxLw88hz2vBBlPRGR52fYD2F5SJpXRayyR+Jkwb/d3YtVZzRXTKTdy+PhEouIBYvev2XLPXhw+PmFyzsgOWJ4Ky+7l0c7xYPdtXynsHGMLxRilQoiXofM6GnDdN3+PPa/EJjNgPBGRHWTTD2B7SZlUTs+RSm44pH+D6JGxhU81TES5YXk0D7c9WR1jlAqJ8URE5Yr1G2XCy0ILSO/6awB49cQEhkOTmJiawdJFHixrrYz7mHRoUw2n39y2vaEwUw0TLUSu90uYmYliYCiIoWAEnY1u9HR6bXVmS6WVx1z3VzHvN1Vp276cTU3NYv9gEIFQBJ1eF3rL5CbEjFEqhHg9Gp6exU3rzsU9e45gKBg74CxEPNm9HSYia8umjille8l7odoPB9cKxOj6a0+tA88MjuG2hw5W3HXZ3S0e7Ni8es42iQ86Epkl1/slzMxEsXPf0Tk3Od20arFtOvaVVB5z3V/Fvn9GJW37cjY1NYud+wex9d4zcbV9ox+bVnbZfoCNMUoLpVeP3rRuBe5+7BWcPD214Hgqh3aYiKwr2zqmVO0l7+1mT6KUMjsPJbVmzRq1Z8+egn/uy6PjeOftv54ziv3P712Fz/5w35zlP7vxLVjeVl/wfFhNfMR9ZCyC9gaOuAOYd+WLFaN0hlF5NSqX+147ifff8fic9N+/4RKsOqu5JHkuhCzLY8YYtUN85rq/co2HfLAuLBjT6tA9h0/gw19/Yk6cfPvjbyyLWb8YowVTke28UT1613Vr0dZQu+B4Kpd22CJs386T+cLhMD741Ufx3U9eBrfbXciPNqUOzaWOKUV7WYq+KeXNcGfzzLUCMbr+emJqxvC67EooGA6HYHlbfUWsK9lHpvsl6MXqUFA/fSAYwaqziprVgqqU8pjr/so1HvJRKdu+nAUM4mQ4VB73WWGM0kIY1aMKqiAxVS7tMBFZUy51TCnay1L0TanwbHEetYjcKSIjItKv89pnRUSJSKsZeYuLX3+dzFXtgKfGqbuc9zEhMo9ReTUql52Nbt30vkaWYyvKdX/lGg9UmToN4qTDyzghKnY9ynaYiIrJanUM+6b2ZIvBNQDfBLA+faGInAXgSgCvljpDQOyU0JdHx/HYS8fgEGDH5tWJQhC/LrrBXYWb1q2Ys5z3MaFcJMfay6PjiEYr63LuQovfLyHbctnT6cWtm/wp6W/d5EdPZ2PJ8lzpcikDue6vXOOBytN8Mdbb1YjtG1PjavtGP1Z2sR4gOru5Dv/wxyuLVo+yHSaiYsqljinFcRn7pvZki8tClVKPiki3zktfBvCXAO4tbY5iNz38af8QPvej/YmbDP77B1+Hn376LRgdP3P9NQAsXeTB689uxumpGZxdQbOFUmFY8YaWdp+9xuEQrO/x4YIb35LV/RKcTgc2rVqMFe31CAQj8DW60NPZyJsol0iuZSDX/ZVrPFD5ySbGamqqsGllF5a3ehJ138oymS2UaCGiUYUHnh3Gjgefx8cvXY4qB7Bm6SK8eXlLwepRp9OBvt4udLd4EAhF4NPKH9thIiqEbPuOpTouY9/UnmwxuKZHRPoAHFVK7RMpbZDNzETx2KHjiYE1IHYN9J9992ns/rNLccny1CtUu1vr0d3Ka6MpP4ePTyQqcCAWa1vu2YsLTLqhZakalampWewfDCIQiqDT60LvPAexuabP9X4JTqcDq85q5r1dTHDomH4ZOP/Tb8E57fr7L9f9xftNVbZcY0whizsuE1WI5H7KVx5+EUDsLIs7PvIGeGqc87bH2YhGFX7x/IilfmgkovIyOT2NyZkopmYVJmeimJyehtNZm5Imnz5pvtg3tR9b/twjInUAvgBga5bpbxCRPSKyZ3R0dEHfHY0qPPXaCcObDD4zFMLU1OyCvoMqT6YYzXRDSzMYNSqHjk0U7Dumpmaxc/8gPvz1J/Bn330aH/r6E9i5f9CwbOWannJTyDo0H6+emNAtA6+dKFzMkb0tNEaziTHWM7QQZtejxTR0Kqxbfp48fLJg5cToh8bDx9kOFEI5xyeVh2LH6ER4Ej/tH8G1dz6JT3/vaVx755P4af8IJsKTKeleMegvvMo+KcGmg2sAzgGwDMA+ETkMYAmAP4iITy+xUuoOpdQapdSatra2BX3x4eMTmIjM4rUTp3VvMvjS6Dj2DwYX9B1UeTLFqNVuaFmKRmX/YBBb7+1P6URvvbffsGzlmp5yU8g6NB+eWv2JYepqbHvyNRXYQmM0mxhjPUMLYXY9WkzVTodu+VGqcOXEaj80lptyjk8qD8WO0YHAOLbuSmvjd/VjIDCeks5oskL2SQmw6eCaUuqAUqpdKdWtlOoGcATA65VSgWJ/93AogompWdyz5wi+mHZj4xuvWIEf7DmC4RAbeiocq93QshSNSsCgE21UtnJNT/Zy8vQ0brxixZz69mR42uScUbkwirFTSTHGeoZIn1H5+fEfjgAoTDmx2g+NRFRehkOTBm186plrHd7aOZMV3rRuBTq8qZePUmWyxRCriHwPwOUAWkXkCIBblFJfNyMvHV4XguFpnDw9hSXNLtxw2XJEFaAU8K3HX8HJ01Po8LKhp8Kx2g0t443KbQ8dTNz3pNCNSqfWiU5u5FzVDsOylWt6spfmump8f8+r+PilyyESq2+/v+dV/NN7V5mdNSoTizzV+DudGPvnpBhjPUOkb1HdmfLj7/Li2UAI33r8FQwFYwNqhSgn8R8a0++5xpnziKgQOry1Bm186vHN2Ys8WNFRnxgDcAiwoqMeZy9iXUQ2GVxTSn1gnte7S5QVdLd48NrJCWzr68E3fvsy1l3YiVt2DSQa+u0b/VjZxWnBqbCsdEPLUjQqvV2N2L7Rn7gEa76ylWt6spceXz0+dfmKxOn6rmoHtvf50eMzvzxQeej1NerGWG/nmTqE9QyRvt7OM+XnTcsWYX1vJ06engKAgpUTq/3QSETlpcdXj+19/nn7mg6H4IrzO7C8tZ51Ec1hyuCaiKwE0J38/UqpH5uRl1w5HIK3nNuOV09MYGlLHaLRKO6+fi1GxiYT04IvdEYkIisrRaNSU1OFTSu7sLzVg+FQBB3zlK1c05O9eNy1eJe/Hd2tazEcmkSHtxY9vnp43DwFnwrD5XKir7cTy1rrEjHW29kIl+tMN4n1DJG+9PKzrLUO3/74GwteTqz0QyMRlZdc+pqsi8hIyQfXROROACsBDACIn3epANhicA2IFaju1np0t7JAUWUqRaNSU1OFNd2Lipae7MXjrsXaZRxMo+JxuZy4eFlLxjSsZ4j0ZVN+iIisjH1NWigzzly7RCl1kQnfS0REREREREREVFBmzBb6mIhwcI2IiIiIiIiIiGzPjDPX7kJsgC0AYBKAAFBKqZUm5IWIiIiIiIiIiChvZgyu3QngIwAO4Mw914iIiIiIiIiIiGzHjMG1V5VSu0z4XiIiIiIiIiIiooIyY3DtORH5LoDdiF0WCgBQStlmtlAAiERmcGAoiEBoEj5vLXo7G+FymbE5iewhGlU4fHwCw6EIOrwudLd44HCIafmZmprF/sEgAqEIOr0u9HY1oqamyrT8UGasc6nYsqmjWG8QGYuXjxOnp9Dsrsb0jIKvyfz2nogqW7Ztt9WOVch+zDgycSM2qHZV0jIFwDaDa5HIDHYdGMLWXf2ITEfhqnZge58ffb2dPNgj0hGNKtw/EMCWe/YmysyOzauxvsdnSqM1NTWLnfsHsfXepDK80Y9NK7t4oGxBrHOp2LKpo1hvEBmLl4+vPHwQ719zNm7/5UFLtPdEVNmybbutdqxC9lTy2UKVUtfp/F1f6nwsxIGhYOIgDwAi01Fs3dWPA0NBk3NGZE2Hj08kGisgVma23LMXh49PmJKf/YPBRCMbz8/We/uxf5Bl2IpY51KxZVNHsd4gMhYvHxtWLk4MrAHmt/dEVNmybbutdqxC9lTywTURuUtEmpKeN4vInaXOx0IEQpOJghcXmY5iODRp8A6iyjYciuiWmZGxiCn5CRjkZzhkTn4oM9a5VGzZ1FGsN4iMxcuHCCzV3hNRZcu27bbasQrZU8kH1wCsVEqdij9RSp0E8DoT8pE3n7cWrurUTeeqdqDDW2tSjoisrcPr0i0z7Q0uU/LTaZCfDq85+aHMWOdSsWVTR7HeIDKWXD6s1N4TUWXLtu222rEK2ZMZg2sOEWmOPxGRRTDn3m956+1sxPY+f0onYnufH72djSbnjMiauls82LF5dUqZ2bF5NbpbPKbkp7erEds3ppXhjX6s7GIZtiLWuVRs2dRRrDeIjMXLx+59R3HjFSss094TUWXLtu222rEK2ZMZg1r/AuB3IvJDxCYy2Azgb03IR95cLif6ejuxrLUOw6FJdHDmOqKMHA7B+h4fLrjxLRgZi6C9wdwZeGpqqrBpZReWt3oSMwKt5Kx/lsU6l4otmzqK9QaRseTycfL0FL51/VpMzyr4GjnjHhGZJ9u222rHKmRPJT8yUUrdLSJ7AFwBQAC8Ryn1TPx1EWnWLhVF0rI7AWwAMKKU8mvL/gnA1QCmALwE4Lrky02LzeVy4uJlLaX6OiLbczgEy9vqsbyt3uysAIg1tmu6F5mdDcoS61wqtmzqKNYbRMZYPojIirKtm6x2rEL2Y8ZloVBKPaOU+nel1L8lD6xpHtJ5yzcBrE9b9iAAv1JqJYAXAPxV4XNKRERERERERERkzJTBtXnMOfdSKfUogBNpyx5QSs1oTx8HsKQEeSMiIiIiIiIiIkqw4uCayuM91wP4udGLInKDiOwRkT2jo6P554yoSBijZGWMT7I6xihZHWOUrIzxSVbHGCU7sOLgWk5E5AsAZgB8xyiNUuoOpdQapdSatra20mWOKEuMUbIyxidZHWOUrI4xSlbG+CSrY4ySHVhxqrWsp+QQkY8iNtHBOqVUPme8ERERERERERER5a3kZ66JyD+LSE+GJOuy/Jz1AD4HoE8pdbogmSMiIiIiIiIiIsqBGZeFPgfgDhF5QkQ+KSKNyS8qpU6kv0FEvgfgMQDni8gREfk4gH8H0ADgQRHZKyJfLUXmiYiIiIiIiIiI4kp+WahS6msAviYi5wO4DsB+EfktgP+nlHrY4D0f0Fn89SJmk4iIiIiIiIiIaF6mTGggIlUALtD+jgHYB2CLiPy3GfkhIiIiIiIiIiLKR8nPXBORHQD6ADwE4O+UUk9qL/2DiDxf6vwQERERERERERHly4zZQvsB3GwwCcHaUmeGiIiIiIiIiIgoX2bcc+1OEWkWET8AV9LyR5VSwVLnh4iIiIiIiIiIKF9mXBb6CQA3AVgCYC+ASxCbCfSKUueFiIiIiIiIiIhoIcyY0OAmABcDeEUp9VYArwMwakI+iIiIiIiIiIiIFsSMwbWIUioCACJSq5R6DsD5JuSDiIiIiIiIiIhoQcyY0OCIiDQB2AngQRE5CWDQhHwQEREREREREREtiBkTGrxbe/g3IvIwgEYA95c6H0RERERERERERAtVssE1EVmks/iA9r8ewIlS5YWIiIiIiIiIiKgQSnnm2lMAFADReU0BWF7CvBARERERERERES1YyQbXlFLLSvVdRERERERERFR44XAYKho1OxtElmLGhAYQkfcAuBSxM9Z+rZTaaUY+iIiIiIiIiIiIFsJR6i8Ukf8A8EnE7rfWD+CTIvKVed5zp4iMiEh/0rJFIvKgiBzU/jcXN+dERERERERERESpSj64BuB/AXi7UuobSqlvAHgngMvnec83AaxPW/Z5AA8ppVYAeEh7TkREREREREREVDJmDK49D+DspOdnAdif6Q1KqUcxdzbRjQDu0h7fBWBTgfJHRERERERERESUFTPuudYC4FkReVJ7fjGAx0RkFwAopfqy/JwOpdSQ9p4hEWkvfFaJiIiIiIiIiIiMmTG4trXUXygiNwC4AQDOPvvseVITlR5jlKyM8UlWxxglq2OMkpUxPsnqGKNkB2ZcFroHsRlCfwVgCEAjgN8ppX6lLcvWsIh0AoD2f8QooVLqDqXUGqXUmra2toXknagoGKNkZYxPsjrGKFkdY5SsjPFJVscYJTswY3DtUQAuEVmM2EQE1yE2YUGudgH4qPb4owDuLUjuiIiIiIiIiIiIsmTG4JoopU4DeA+Af1NKvRtAT8Y3iHwPwGMAzheRIyLycQBfAnCliBwEcKX2nIiIiIiIiIiIqGTMuOeaiMibAHwIwMe1ZVWZ3qCU+oDBS+sKmTEiIiIiIiIiIqJcmHHm2mcA/BWAnyilBkRkOYCHTcgHERERERERERHRgpT8zDVt0oJfJT1/GcCNpc4HERERERERERHRQpVscE1E/lUp9RkR2Q1Apb+ulOorVV6IiIiIiIiIiIgKoZRnrn1L+//PJfxOIiIiIiIiIiKioinZ4JpS6int/69EpE17PFqq7yciIiIiIiIiIiq0kk1oIDF/IyLHADwH4AURGRWRraXKAxERERERERERUSGVcrbQzwD4IwAXK6ValFLNAN4I4I9E5M9LmA8iIiIiIiIiIqKCKOXg2rUAPqCUOhRfoM0U+mHtNSIiIiIiIiIiIlsp5eBatVLqWPpC7b5r1SXMBxERERERERERUUGUcnBtKs/XiIiIiIiIiIiILKlks4UCWCUiIZ3lAsBVwnwQEREREREREREVRMkG15RSVaX6LiIiIiIiIiIiolIo5WWhREREREREREREZYWDa0RERERERERERHmy/eCaiPy5iAyISL+IfE9EeP82IiIiIiIiIiIqCVsPronIYgA3AlijlPIDqAJwjbm5IiIiIiIiIiKiSmHrwTWNE4BbRJwA6gAMmpwfIiIiIiIiIiKqELYeXFNKHQXwzwBeBTAEIKiUeiA9nYjcICJ7RGTP6OhoqbNJNC/GKFkZ45OsjjFKVscYJStjfJLVMUbJDmw9uCYizQA2AlgGoAuAR0Q+nJ5OKXWHUmqNUmpNW1tbqbNJNC/GKFkZ45OsjjFKVscYJStjfJLVMUbJDmw9uAbgbQAOKaVGlVLTAH4M4M0m54mIiIiIiIiIiCqE3QfXXgVwiYjUiYgAWAfgWZPzREREREREREREFcLWg2tKqScA/BDAHwAcQGx97jA1U0REREREREREVDGcZmdgoZRStwC4xex8EBERERERERFR5bH1mWtERERERERERERm4uAaERERERERERFRnji4RkRERERERESGwuEwwuFw3q8TlTsOrhEREREREREREeWJg2tERERERERERER54uAaERERERERERFRnji4RkRERERERERElCcOrhEREREREREREeWJg2tERERERERERER54uAaERERERERERFRnji4RkRERERERERElCcOrhERERERERGRIaUUwuEwlFJmZ4XIkji4RkRERERERESGIpEIPnrHo4hEImZnhciSnGZnYKFEpAnA1wD4ASgA1yulHsvlM6JRhUPHJvDKiQnU1Tjhdjpw/PQkWjwu9HR64XRyDJLsJRpVOHx8AsOhCDq8LnS3eOBwiNnZKqqpqVnsHwwiEIqg0+tCb1cjamqqzM5WxYhEZnBgKIhAaBI+by16Oxvhctm+iaEywfgkq5uZiWJgKIihYASdje6K6n9W8roT2U1Vda3ZWdCVbT3C+oaKqRx6lrcBuF8p9V4RqQFQl8ubo1GF+wcC2HLPXkSmo3BVO3DTuhWoq67Ctt3P4NNXrMCmVYtZ6Mg29GJ6x+bVWN/jK9sBtqmpWezcP4it9/Yn1nn7Rj82reziAFsJRCIz2HVgCFt3JW3/Pj/6ejs5gEGmY3yS1c3MRLFz31HcvPNMjN66yV8R/c9KXneicqeUQiQSgcvlgkjxjkGyrUdY31Cx2TqKRMQL4DIAXwcApdSUUupULp9x+PhEYhACACLTUdz20EEcPz2FDSsX4+ad/RgYChY660RFoxfTW+7Zi8PHJ0zOWfHsHwwmBtaA2Dpvvbcf+wdZdkvhwFAwMXABaNt/Vz8OsO4kC2B8ktUNDAUTB3tALEYrpf9ZyetOZGXhcBjhcHhBnxGJRPD+2x8s+mWk2dYjrG+o2Gw9uAZgOYBRAN8QkadF5Gsi4snlA4ZDkUQBi4tMRxFVgEjscSDI68rJPoxiemSsfOM4YLDOw6HyXWcrCYQmDbb/pEk5IjqD8UlWNxTUb8Mqof9ZyetOVAmqaop/GWm29QjrGyo2uw+uOQG8HsB/KqVeB2ACwOfTE4nIDSKyR0T2jI6OprzW4XXBVZ26GVzVDjgEUCr22NfoKt4aECFzjObKKKbbG8o3jjsN1rnDW77rXErzxafPW2uw/a15Xw4qP5lilPFJVpApRjsb3boxWgn9z0pedyspZD+UqBgKUYeyvqFis/vg2hEAR5RST2jPf4jYYFsKpdQdSqk1Sqk1bW1tKa91t3iwY/PqREGL33Otpa4G9+0/ils3+dHT2Vjk1aBKlylGc6UX0zs2r0Z3S04nddpKb1cjtm/0p6zz9o1+rOxi2S2E+eKzt7MR2/vStn+fH72sO6lEMsUo45OsIFOM9nR6ceum1BitlP5nJa+7lRSyH0pUDIWoQ1nfULHZ+k6+SqmAiLwmIucrpZ4HsA7AM7l8hsMhWN/jw/mffgte1WYLrXU6cPL0JG6/5nXo6WzkDQ7JVuIxfcGNb8HIWATtDeU/W2hNTRU2rezC8lZPYobUlZwttGRcLif6ejuxrLUOw6FJdHA2RrIQxidZndPpwKZVi7GivR6BYAS+RlfF9D8red2JqDCyrUdY31CxlUPP8tMAvqPNFPoygOty/QCHQ3BOez3Oaa8veOaIzOBwCJa31WN5W+XEdE1NFdZ0LzI7GxXL5XLi4mUtZmeDSBfjk6zO6XRg1VnNWHWW2TkpvUpedyIqjGzrEdY3VEy2H1xTSu0FsMbsfBARERERERERUeXhOZBEREREREREVBDhcBjhcNjsbBCVFAfXiIiIiIiIiIiI8sTBNSIiIiIiIiIiojxxcI2IiIiIiIiIiChPHFwjIiIiIiIiIiLKEwfXiIiIiIiIiIiI8sTBNSIiIiIiIiLKmlIK4XAYSimzs0JkCRxcIyIiIiIiIqKMkgfUojNT+OgdjyISiZidLSJL4OCaJhpVeHl0HI+9dAwvj44jGuUIPJERlhdKx5ggK2N8EhUXyxhRZUgfUKuqrjU5R7lhXUXF5DQ7A1YQjSrcPxDAlnv2IjIdhavagR2bV2N9jw8Oh5idPSJLYXmhdIwJsjLGJ1FxsYwRlYdwOAwAcLvdGdPZbUAtjnUVFRvPXANw+PhEopABQGQ6ii337MXh4xMm54zIelheKB1jgqyM8UlUXCxjROYKh8OJgTEyxrqKio2DawCGQ5FEIYuLTEcxMsbrx4nSsbxQOsYEWRnjk6i4WMaICLD+BAesq6jYOLgGoMPrgqs6dVO4qh1ob3CZlCMi62J5oXSMCbIyxidRcbGMEdlfvgNjye+LRCKJ+7HFl1sJ6yoqtrIYXBORKhF5WkTuy+f93S0e7Ni8OlHY4tdfd7d4CppPonLA8kLpGBNkZYxPouJiGaNsWf3MpkoWiUTwkf94KKuZPxMDZ8p4goNIJII/ufM3UNFopo8qKdZVVGzlMqHBTQCeBeDN580Oh2B9jw8X3PgWjIxF0N7gQneLhzc2JNLB8kLpGBNkZYxPouJiGaNsRSIRvP/2B/H9G6+c96b5lSrbSQWyET+bzOVyQWT+8pjtRAXRmSl86u7H4Kz1wFHlMHyf1SY+YF1FxWb7wTURWQLgXQD+FsCWfD/H4RAsb6vH8rb6guWNqFyxvFA6xgRZGeOTqLhYxihbVTXWGnApZ/MNZiYPvmUST5d8xmFVdU3O+SnkwGG+WFdRMZXDZaH/CuAvAVjnnFMiIiIiIiKiEjC65DbTYGZ88C39UtD0zzJKV6g8EpULW5+5JiIbAIwopZ4SkcszpLsBwA0AcPbZZ5cmc0Q5YIySlTE+yeoYo2R1jFGysmzjMxwOIxwO533mUTgcxuzUpOVudG8l+Wyb+H7539/8He7+/9Yl9k/69k4/cyx9+ez0mbQfuv3n+NqfXA4RSUk3Oz2ppZ2COKJQUQdmpydx4sSJlM9ITht//8mTJ/End/4WP/rs1TnHEOtQsgOx88ixiPw9gI8AmAHgQuyeaz9WSn04w3tGAbyStrgVwLFi5dNiuK7mOqaUWp8pgUGM5suK26DYKm2dC72+GWM0i/jk9i9/Zq7zQuvQSthfXEdzlbqdz5WVt1227L4OZud/oe18OrPXp5i4bqVXDu0881DeeTCMUVsPriXTzlz7rFJqQx7v3aOUWlPwTFkQ17WyVOI2qLR1ttr6Wi0/xVZp6wvYe53tnPdscR0pk3LYdnZfB7vnP125rU8yrpv9WGG9mIfKzUM53HONiIiIiIiIiIjIFLa+51oypdQjAB4xORtERERERERERFRBeOZazB1mZ6CEuK6VpRK3QaWts9XW12r5KbZKW1/A3uts57xni+tImZTDtrP7Otg9/+nKbX2Scd3sxwrrxTzEVFweyuaea0RERERERERERKXGM9eIiIiIiIiIiIjyxME1IiIiIiIiIiKiPHFwjYiIiIiIiIiIKE8VN7i2fv16BYB//DPrb16MUf6Z/JcR45N/Jv/NizHKP5P/5sUY5Z/JfxkxPvln8t+8GKP8M/nPUMUNrh07dszsLBBlxBglK2N8ktUxRsnqGKNkZYxPsjrGKFlVxQ2uERERERERERERFQoH14iIiIiIiIiIiPLkNDsDVB6iUYXDxycwHIqgw+tCd4sHDodgZiaKgaEghoIRdDa60dPphdN5Zkx3amoW+weDCIQi6PS60NvViJqaKhPXhKgwwuFpHAiEMByaRIe3Fr0+L9zuasP0RmWIKFunw1PoD4wlYs7va0Cdu8bsbJFNzNdeExCJzODAUBCB0CR83lr0djbC5WJXulRYxxGZi2WQKDP2CGjBolGF+wcC2HLPXkSmo3BVO7Bj82q87fx27DowiJt39ieW37rJj02rFsPpdGBqahY79w9i671nXt++0Y9NK7s4wEa2Fg5PY3d/AFt3JcV2nx9X+326A2xGZWh9j48DbJSV0+Ep3Nc/PCfmNvg72PGlec3MRLFz31HD9ppiA2u7DgzNKWN9vZ0cYCsB1nFE5mIZJJofe0y0YIePTyQGBQAgMh3Flnv2Yv9gMNFRjy+/eWc/BoaCAID9g8HEwFr89a339mP/YNCcFSEqkAOBUKLzAWixvasfBwIh3fRGZejw8YmS5ZnsrT8wphtz/YExk3NGdjAwlLm9JuDAUFC/Xuc2KgnWcUTmYhkkmh8H12jBhkORREUbF5mOImC0PBgBAMPXh0OR4maYqMiGQ5MGsT1pkF6/LIyMsSxQdnKNOaJkQ8HM7TUBAZYxU7GOIzIXyyDR/HgeOy1Yh9cFV7UjpcJ1VTvgM1re6AIAdBq83uF1lS7zREXQ4a01iO1ag/T6ZaG9gWWBspNrzBEl62x0Z2yvCfCxjJmKdRyRuVgG5/rgdTdgcPTknOVdbc347jfuMCFHZDaeuUYL1t3iwY7Nq+GqjoVT/H5RK7sacesmf8ryWzf50dPZCADo7WrE9o2pr2/f6MfKrkZzVoSoQHp9XmzvS4vtPj96fV7d9EZlqLvFU7I8k735fQ26Mef3NZicM7KDnk5vxvaagN7ORv16nduoJFjHEZmLZXCuwdGT8PVtmfOnN+BGlYFnrtGCORyC9T0+XHDjWzAyFkF7w5mZDjetWowV7fUIBCPwNbrQ09mYuDlyTU0VNq3swvJWT2KGxJWcLZTKgNtdjav9PnS31mU1W2imMkSUjTp3DTb4O1JijrN4UbacTkfG9poAl8uJvt5OLEuu1zlbaMmwjiMyF8sg0fzYI6CCcDgEy9vqsbytPmW50+nAqrOaseos/ffV1FRhTfeiEuSQqLTc7mqsXdaSdXqjMkSUrTp3TU4xR5RsvvaaYgNsF7OMmYZ1HJG5WAaJMuNPkkRERERERERERHni4BoREREREREREVGeOLhGRERERERERESUJw6uERERERERERER5YmDa0RERERERERERHmy1eCaiFSJyNMicp/2fJGIPCgiB7X/zWbnkYiIiIiIiIiIKoetBtcA3ATg2aTnnwfwkFJqBYCHtOdEREREREREREQlYZvBNRFZAuBdAL6WtHgjgLu0x3cB2FTibBERERERERERUQWzzeAagH8F8JcAoknLOpRSQwCg/W83IV9ERERERERERFShbDG4JiIbAIwopZ7K8/03iMgeEdkzOjpa4NwRLRxjlKyM8UlWxxglq2OMkpUxPsnqGKNkB7YYXAPwRwD6ROQwgP8GcIWIfBvAsIh0AoD2f0TvzUqpO5RSa5RSa9ra2kqVZ6KsMUbJyhifZHWMUbI6xihZGeOTrI4xSnZgi8E1pdRfKaWWKKW6AVwD4JdKqQ8D2AXgo1qyjwK416QsEhERERERERFRBbLF4FoGXwJwpYgcBHCl9pyIiIiIiIiIiKgknGZnIFdKqUcAPKI9Pg5gnZn5ISIiIiIiIiKiymX3M9eIiIiIiIiIiIhMw8E1IiIiIiIiIiKiPHFwjYiIiIiIiIiIKE8cXCMiIiIiIiIiIsoTB9eIiIiIiIiIiIjyxME1IiIiIiIiIiKiPHFwjYiIiIiIiIiIKE8cXCMiIiIiIiIiIsoTB9eIiIiIiIiIiIjyxME1IiIiIiIiIiKiPHFwjYiIiIiIiIiIKE8cXCMiIiIiIiIiIsoTB9eIiIiIiIiIiIjyxME1IiIiIiIiIiKiPHFwjYiIiIiIiIiIKE8cXCMiIiIiIiIiIsoTB9eIiIiIiIiIiIjyxME1IiIiIiIiIiKiPHFwjYiIiIiIiIiIKE9OszNA2ZmamsXzI2MYn5zBiYkpLG2pw2xUYSgYQWejC9OzCiNjEZzVXIfp2SiOnoqgw1uLhtoqvHTsNLoX1WEmqhAIRbCk2Q2Xswqj45Po8LrQWV+L/kAIgdAkfN5a9HY2wul0YGAoqH2+Gz2dXjidDkxNzWL/YBCBUASdXhd6fF4MjkUwHIqgw+tCd4sHDocUfN2Tv7O3qxE1NVUF/Q6i+YTD0zgQCGE4NIkOby16fV643dWG6U+FI3ghMJFIf57Pgya3yzB9KBzBc0npL/B54M2QfiI8iYHAeCJ9j68eHnftgtaxkhW7nsk1Hqz6HVQ4udYpxcb4IauLRGZwYCiI4dAk2r21cDoETXU1ib5nej1+bkcdnk+K6Yt8HtRniOnT4Sn0B8YS6f2+BtS5awqW/7FwBM8m5edCnwcNBSxjVqtTqLycCkdwMDCB0fEptNZXw+lw4OipCNq9taipAgQOnNPmTolxdzUQVVWJ40iicsfBNRuYmprFwwdHcGJiGtt2D6C5rgbXvmkpbnvoYMrjyHQUrmoHblq3Anc/9gpOnp7Ctr4ePDd4CmORpjnvjUxHsWZpIzavWYqtu/oT7//HP16JmajC//3JgcSyWzf58a6LfNg9EMDWe2Npl7a48anLV6S8d8fm1Vjf4yvYANvU1Cx27h9MfKer2oHtG/3YtLKLA2xUMuHwNHb3B1JifXufH1f7fbod11PhCB7oH52T/ip/m+7Baigcwf066df723QH2CbCk/hp/8ic9O/yt3OALQ/FrmdyjQerfgcVTq51SrExfsjqIpEZ7DowlBKjt2zowY/+8Cquv/QcXLGiDbv6hzL2Ubf3+fFOf5vuANvp8BTu6x+ek36Dv6MgA2xj4Qh+rlPG3uFvK8gAm9XqFCovp8IRPDgwir9O6ielH282uatwcGQ8Jc32vh4MnRzHwZExbFq1mANsVPYY4TawfzCI6RmFbbsHEJmO4j2vX5IYHEt+DACR6Shue+gg3vP6JYhMR3HLrgG8vXex7nsB4No3L080xPH3vzg6nhhYiy+7eWc/DgRCiU4LAGxYuXjOe7fcsxeHj08UdN2TvzMyHcXWe/uxfzBYsO8gms+BQGhOrG/dFSsTel4ITOimfyGgXzaeM0j/nEH6gcC4bvqBwPiC1rNSFbueyTUerPodVDi51inFxvghqzswFJwTo9vuG8C1b16OLffsjb0+Tx91665+PGMQ0/2BMd30/YGxguT/WYMy9myBypjV6hQqLy8EJhKDZoD+8abXXTsnzdZdA7jk3A7cvLMfA0M8dqPyV7LBNRF5o4jsE5FxEXlMRC4q1XfbXSAUwcTkTKKyEoHu47jIdBQiZx6PjkUM04eTPjcuqvQ/czg0mbLc6LtHxiILWNtUgVDEIC+F+w6i+aTHPnCmTNghPWVW7HqmFPuLMWEvVttfVssPUbqAQYyGp2L92PTXjfqoZrWrdv98qmxG8ZVyvDmun2ZEOw4NBHnsRuWvlGeufQXAZwG0ANgB4Msl/G5b6/S64HE54ao+s7uMHsefK3XmcXuDyzB9Xa1zzvurRP8zO7y1usvTn7c3FO4Skk6vyyAvvEyFSsco9ju8+pdgWi09ZVbseqYU+4sxYS9W219Wyw9ROp9BjLprYv1Yo9fTn5vVrtr986myGcVX8vFmW71+mvhxqK+Rx25U/ko5uOZQSj2olJpUSv0AQFsJv9vWersaUV0luOXqHriqHfjRU0dw07oVcx4DSFwD/+M/HIGr2oFtfT24/8BR3fcCwF2/exnb+/wp7z+nrR5/9+7elGW3bvKj1+fF9o1n0u7ed3TOe3dsXo3uFk9B1z35O+P3QlrZ1Viw7yCaT6/POyfWt/fFyoSe83we3fTn+fTLxgUG6S8wSN/jq9dN3+OrX9B6Vqpi1zO5xoNVv4MKJ9c6pdgYP2R1vZ2Nc2L0lg09uPt3L2PH5tWx1+fpo27v8+Mig5j2+xp00/t9DQXJ/4UGZezCApUxq9UpVF7O83nwxbR+UvrxZig8OSfN9r4ePP7iMG7d5EdPJ4/dqPyJig85F/uLRF5G7My1uH9Ofq6U+nGG97oAPAqgFrFJGH6olLpFRBYB+D6AbgCHAWxWSp3MlI81a9aoPXv25LkW5pkzW+iiOswqbbZQrwvT0dhsoUua3ZiZVSmzhb587DTOXhSbXXQ4FMFibbbQYxOTaG84M1toYnahpNlCA8EIfI0u9GjL4jMxxWcH9WuzhY6MRdDeUNzZQuPfudLes4XOu3HsGqPlroJmC80Yo+Uan8WuZzhbaMGUTR1qtZn9KiR+SqFsYtRqErOFjk2ivaEW1VWCRvfc2ULj9fgKzhZqVKdUZDtPCxOfLfTY+BRatNlCB09F0NZQixqn/myhddXArHIkjiOzZJs69PIN74Ovb8uc5YFdO/DIfT8wIUdUIoYxWsrBtW9keFkppa7P8F4B4FFKjYtINYDfALgJwHsAnFBKfUlEPg+gWSn1uUz5sEphpIplmwaDKhY73WRlrEPJ6hijZHVs58nKbFOHcnCtYhnGqLNUOVBKXbeA9yoA8WnwqrU/BWAjgMu15XcBeARAxsE1IiIiIiIiIiKr++B1N2BwVP/ivK62Znz3G3eUOEdkpGSDayIyd1g3iVJqxzzvrwLwFIBzAXxFKfWEiHQopYa09w+JSLvBe28AcAMAnH322flkn6ioGKNkZYxPsjrGKFkdY5SsjPFJVlfJMTo4elL3DDkAGNyVcQiFSqyUExr8M4APIzZbaD2AhrS/jJRSs0qp1QCWAFgrIv5sv1gpdYdSao1Sak1bG+dRIOthjJKVMT7J6hijZHWMUbIyxidZHWOU7KBkZ64BeD2AawC8C7Ez0L4H4CGV403flFKnROQRAOsBDItIp3bWWieAkQLnmYiIiIiIiIiIyFDJzlxTSu1VSn1eO/vs64jdL+0ZEemb770i0iYiTdpjN4C3AXgOwC4AH9WSfRTAvUXIOhERERERERERka5SnrkGIDZQBuB1AHoBHEF2Z5t1ArhLu++aA8A9Sqn7ROQxAPeIyMcBvArgfUXKNhERERERERER0RylnNDgOgDvB+AC8EMAm5VSWV3GqZTaj9iAXPry4wDWFTKfRERERERERERE2SrlmWtfB3AAsTPM3g7gKhFJvKiUmvfyUCIiIiIiIiIiIisp5eDaW0v4XUREREREREREREVXssE1pdSvskknIj9SSv1xsfNDRERERERERES0UCWbLTQHy83OABERERERERERUTasOLimzM4AERERERERERFRNqw4uEZERERERERERGQLVhxck/mTEBERERERERERmc+Kg2ufMzsDRERERERERERE2Sj54JqIbBCRp0XkhIiERGRMRELx15VSD5Q6T0RERERERERERPlwmvCd/wrgPQAOKKU4eQEREREREREREdmWGZeFvgagnwNrRERERERERERkd2acufaXAH4mIr8CMBlfqJTaYUJeiIiIiIiIiIiI8mbG4NrfAhgH4AJQY8L3ExXFzEwUA0NBDAUj6Gx0o6fTC6fTinOGkBUxfmihGEO0EIwfouJiGaNKwVinSmXG4NoipdRVJnwvUdHMzESxc99R3LyzH5HpKFzVDty6yY9NqxazMaF5MX5ooRhDtBCMH6LiYhmjSsFYp0pmRoT/QkQ4uEZlZWAomGhEACAyHcXNO/sxMBQ0OWdkB4wfWijGEC0E44eouFjGqFIw1qmSmTG49ikA94tIWERCIjImIiET8kFUMEPBSKIRiYtMRxEIRkzKEdkJ44cWijFEC8H4ISouljGqFIx1qmQlH1xTSjUopRxKKbdSyqs995Y6H0SF1Nnohqs6tTi5qh3wNbpMyhHZCeOHFooxRAvB+CEqLpYxqhSMdapkplz4LCLNIrJWRC6L/5mRD6JC6en04tZN/kRjEr+/QE9no8k5Iztg/NBCMYZoIRg/RMXFMkaVgrFOlazkExqIyCcA3ARgCYC9AC4B8BiAK0qdF6JCcTod2LRqMVa01yMQjMDX6EJPZyNv3ElZYfzQQjGGaCEYP0TFxTJGlYKxTpXMjNlCbwJwMYDHlVJvFZELAGwzIR9EBeV0OrDqrGasOsvsnJAdMX5ooRhDtBCMH6LiYhmjSsFYp0plxhByRCkVAQARqVVKPQfgfBPyQUREREREREREtCBmnLl2RESaAOwE8KCInAQwaEI+iIiIiIiIiIiIFqTkg2tKqXdrD/9GRB4G0Ajg/lLng4iIiIiIiIiIaKFKdlmoiFwsIu9IXqaU+pX2sLdU+SAiIiIiIiIiIiqUUt5z7Z8APKuz/BntNUMicpaIPCwiz4rIgIjcpC1fJCIPishB7X9zEfJNRERERERERESkq5SXhbYopQ6nL1RKvSgiLfO8dwbAXyil/iAiDQCeEpEHAXwMwENKqS+JyOcBfB7A5wqcb1NFowqvnZxAIDiJUGQaXlc1xien0b3Ig2Vt9XA4BKFwBM8FJjAcmkSHtxYX+Dzwul2IRGZwYCiIQGgSPm8tejsb4XI5MTU1i/2DQQRCEXR6XejtakRNTZXZq0pUVsbDETyTVC4v8nlQ73YZpj8VjuCFpPTn+TxoypA+GlU4fHwCw6EIOrwudLd44HBIMValIhS7Xsx1/+YjHJ7GgUAo8R29Pi/c7uqCfgcVzlg4gmeTYuJCnwcNBY6JXJQiRokWItd2L9d6PT39+R11Ke34QuvUYDiC55M+73yfB40sY2QxRuXsdHgK/YGxlDbr+eHTifJyTkcd2xCqeKUcXHNneM2T6Y1KqSEAQ9rjMRF5FsBiABsBXK4luwvAIyijwbVoVOHXL45g8NQkvvqrF/H+NWfj9l8eRGQ6Cle1A//yvtW4dEUz/qd/FFt39SeWb+/z4yp/Gx7QWf4ufzt+OjCCrfcmLd/ox6aVXRxgIyqQ8XAEP9Mpf+/0t+kOsJ0KR3TL61X+Nt2OSTSqcP9AAFvu2ZtIv2Pzaqzv8XGALQ9TU7PYuX+waPVirvs3H+HwNHb3B+Z8x9V+HwfYLGgsHMHPdWLiHf42UwbYShGjRAuRa7uXa72um77Pj188O4gHnjm24Do1GI7o9tff7m/jABtZhlE5+1/nLsJP+0cS8XvVRa1424Vdc+I5vbzYpQ354HU3YHD0pO5rXW3N+O437ihxjsiuSnlZ6C9E5G9FJKUFFJFtAH6Z7YeISDeA1wF4AkCHNvAWH4BrLz4US9EAAEWnSURBVFx2zXf4+ATGwrPYtnsAG1YuTgysAUBkOoq/+MFePB+YSFRs8eVbd/XjBYPlA4HxRMchsfzefuwfDJqzkkRl6BmD8vdMYEI3vVF5fcEg/eHjE4mOTzz9lnv24vBx/fSU2f7BYFHrxVz3bz4OBEK633EgECrYd1DhPGsQE88WMCZyUYoYJVqIXNu9XOt13fS7+vGhS5alPM+3TjXqrz/PMkYWYlTOBgLjKfH7oUuW6cZzenmxSxsyOHoSvr4tun9Gg25Eeko5uPYXAJYDeFFEfqT9vQjgfABbsvkAEakH8CMAn1FKZd26icgNIrJHRPaMjo7mk3dTDIcimJicQWQ6ChEkKrC4yHQUw6HJAi2PFGclKCt2jVHSl6n8FSZ9RDf9yFhxynG5x2fAYHsWql7Mdf9a9TuszG4xarX9ZbX8lCO7xajV5Nru5VqvG6U/dXo67f35lQmrlzHGJwHG5Sw9fk9OTBe1vOhhjJIdlGxwTSk1oZT6AIArAXxT+7tKKXWNUmo8nk5EevTeLyLViA2sfUcp9WNt8bCIdGqvdwIYMfjuO5RSa5RSa9ra2gq1SkXX4XXB43LCVR3bTfH/ca5qBzq8tQVabv1TdsuZXWOU9GUqf4VJ79JN395QnHJc7vHZabA9C1Uv5rp/rfodVma3GLXa/rJafsqR3WLUanJt93Kt143SN9VVpzzPt0xYvYwxPgkwLmfp8bvIU13U8qKHMUp2UMoz1wAASqmXlVK7tb+XdZJ8K32Bdinp1wE8q5TakfTSLgAf1R5/FMC9Bc+wibpbPGhwVeGWq3uwe99R3HjFipSBtn9532qc7/Nge58/Zfn2Pj/OM1je46vH9o1pyzf6sbKr0ZyVJCpDFxmUv4t8+reXNCqv5xmk727xYMfm1Snpd2xeje6WjLevJAO9XY1FrRdz3b/56PV5db+j1+ct2HdQ4VxoEBMXFjAmclGKGCVaiFzbvVzrdd30fX585/FDKc/zrVON+uvns4yRhRiVsx5ffUr8fvvxQ7rxnF5e2IZQpSnlhAbZ0rsb9x8B+AiAAyKyV1v2fwF8CcA9IvJxAK8CeF9JclgiDofgLee247WTEzindRWCkWncdd1ajE9OY+kiD5Zrs4Wu97ehu3XtnNlC+3o7say17swsR9psoZtWdmF5qycxC8xKzhZKVFD1bhfemVYuM80W2uR24aq09JlmWXI4BOt7fLjgxrdgZCyC9gbOFroQNTVVRa0Xc92/+XC7q3G134fu5Dqfs4VaVoPbhXekxYSZs4WWIkaJFiLXdi/Xel0v/QUddehurcPVq85acJ3a6Hbh7WlljLOFktVkKmcb/B0pfYwLfR4sb3tjorycm1Ze2IZQJbLi4Jqas0Cp30B/0A0A1hU3O+ZyOARLW+qxtKXeMI3X7cLaZXMrL5fLiYuXtcxZXlNThTXdiwqaTyJKVW9QLo005Zje4RAsb6vH8jbjuoGyV+x6Mdf9mw+3uxprdep8sqaGEsRELkoRo0QLkWu7l2u9rpe+kGWikWWMbMConNW5a+b0MdZ0p8Yz45sqXckvCyUiIiIiIiIiIioXVhxcmzI7A0RERERERERERNko+eCaiDyUaZlS6pLS5oiIiIiIiIiIiCg/Jbvnmoi4ANQBaBWRZpy5h5oXQFep8kFERERERERERFQopZzQ4H8D+AxiA2lP4czgWgjAV0qYDyIiIiIiIiIiooIo2eCaUuo2ALeJyKeVUv9Wqu8lIiIiIiIiIiIqllKeuQYAUEr9m4i8GUB38vcrpe4udV4KLRpVOHx8AsOhCDq8LnS3eOBwSEqamZkoDo6GcOr0DMYnZ9Dorsax8Um01tdiZnYW1c4qVIng2PgU6l1VaK6rRig8i2B4Gl1NLkxMzmJkbBJnNbswq4DBUxGcvciNqZkohscm0dFQi4mpGThE0FDrRG21Ay8fOw2f1wVXtQOHjp1Gh7cWF/k8eOlYGEPBCLqa3PC6nDg+PoXIzCwmJmfgqXXCU+PETFQhPDWDuhonjk9MwtfoRkOtE4FQBIubXRgJTSEQiuCsJjfqap04Nj6Zsu5TU7PYPxhEIBRBp9eF3q5G1NRUmbSHyE5mZqIYGApiKBhBZ6MbPZ1eOJ2Fu01kODyNA4EQhkOT6PDWotfnhdtdXbD0p8IRvBCYSKQ/z+dBk9t4ivJc04+HI3gmKf1FPg/qM6SnzHLd/lb7/FJ9RzHZob3Ipp3PltX2l9XyY0UT4UkMBMYT26jHVw+Pu9bsbFlGIcuHnkz9guT49XlrscjjxGBwErXOKpw8PY3muuo5MR2JzODAUBAB7T0rfJ6iloFc+xFEC1XoNisyGcGrJ2ZxbGISXY0uTM0qHB+fgtflRIe3GidOzybiu6upCk+/ejpRV1ZXOS3fxhMtVMkH10TkWwDOAbAXwKy2WAGw9eBaNKpw/0AAW+7Zi8h0FK5qB3ZsXo31Pb5EJTYzE8VDzw/jxMQ0vvqrF/H+NWfj9l8eTKTf1teDKgdw886BxLLtfT24Z8+ruPaSpRgYnMItuwbQXFeDa9+0FLc9dDDlcfw9N16xAt/f8yquufhsdDW5sPMPR/HYoRPY1teD+w8MYWxyGpvXLMXWXf2J9/z9e3oxOjaJHQ++kFi25crz0OR24uTpGXz5F2eW37RuBQ4GQnjjOa1z8pO87lesaMOu/iFsvffM92zf6MemlV2sTCmjmZkodu47ipt3nomdWzf5sWnV4oIMsIXD09jdH0gpA9v7/Lja79Pt6Oaa/lQ4ggf6R+ekv8rfpttRzzX9eDiCn+mkf6e/jQNsech1+1vt80v1HcU0NTWLnfsHLd1eZNPOZ8tq+8tq+bGiifAkfto/MmcbvcvfzgE2FLZ86MnULxifnpoTv7dc3YPvPfEKXhgZT/SLP3X5ikRMRyIz2HVgaM7+/MojB/HK8XDBy0Cu/QiihSp0mzU+GcHvDoawVefYb2mLG396+bm4ZVfqMWxbQxWuvfNJ/OeHXofRsenU+LdYG09UCCWfLRTAGgB/pJT6U6XUp7W/G03IR0EdPj6RqLwAIDIdxZZ79uLw8YlEmoGhIKZnFLbtHsCGlYsTA2vx9LfsGoDL6UxZtnXXAK5983I0eWoTFdZ7Xr8kUZklP46/5/ZfHsSGlYtx20MH8dLoBD526bLE53/s0mW49s3LE5Vb/D2Hjk0kBtbiy3Y8+ALqaqoTA2vx5bc9dBDvvfhs3fwkr/uBoWDiQCmxPvf2Y/9gsNi7g2xuYCiY6EADsdi5eWc/BoYKEzsHAqE5ZWDrrn4cCIQKkv6FwIRu+hcCEwVJ/4xB+mcM0lNmuW5/q31+qb6jmPYPWr+9yKadz5bV9pfV8mNFA4Fx3W00EBg3OWfWUMjyoSdTv0AvfrftHsAnLjsnpV+cHNMHhoK6+3PDysUpzwtVBnLtRxAtVKHbrMETs9hqcOy3YeXixHFh/Lu27hqAp8aFyHQUVQ7H3Pi3WBtPVAhmDK71A/CZ8L1FNRyKJCqMuMh0FCNjkcTzoWAEE5MziExHIQLd9BNTM3OWhadmcGJiOpE++b1GnxNfHlXAqdPTieWnTk8jrOUhWVQZ5EcnbWQ6imPjk/PmIRCa1F0+HIqAKJOhoH55CgQLEzvDhrE5WZbpKbNib89S7C+7x0TAoA21UnuRTTuf/WdZa39ZLT9WxG2UWSHLh55M/QKjfRPW+tTJ/eL4/jLqo4qkPrdTO0CUrNBt1vDYmc9LP/YzOhYc1r4r+Tg25XULtfFEhWDG4ForgGdE5H9EZFf8z4R8FFSHdk+zZK5qB9obzpxK3tnohsflTKTTS++pcc5ZVlfjxCJPdUp6o8fx50rF/jsEaKqrTixvqqtGXa1zznuqxCA/rrlpXdUOtNXXzpsHn7dWd3mHl5eYUGadjW79mGosTOx0GMam/qU9dk9PmRV7e5Zif9k9JjoN2lArtRfZtPPZf5a19pfV8mNF3EaZFbJ86MnULzDaN26tT53cL47vL6M+qlKpz+3UDhAlK3Sblf55ep+d/rxD+67049jE6xZq44kKwYzBtb8BsAnA3wH4l6Q/W+tu8WDH5tUpA2c7Nq9Gd4snkaan04vqKsEtV/dg976juPGKFSnpt/X1IDIzk7Jse18P7vrdyzg1MYltfT1wVTvwo6eO4KZ1K+Y8jr/nxitW4L79R3HTuhU4p82Db/7mUOLzv/mbQ7jrdy9je58/5T3drR5sufK8lGVbrjwPpyen8edvS11+07oV+MHvX9XNT/K693Y2YvvG1O/ZvtGPlV2Nxd4dZHM9nV7cuik1dm7d5EdPZ2Fip9fnnVMGtvf50evzFiT9eT6PbvrzfJ6CpL/IIP1FBukps1y3v9U+v1TfUUy9XdZvL7Jp57Nltf1ltfxYUY+vXncb9fjqTc6ZNRSyfOjJ1C/Qi99bru7B1x59KaVfnBzTvZ2Nuvvzvv1HU54Xqgzk2o8gWqhCt1ldzVXYbnDst3vf0cRxYfy7tvf1YGIqAle1A7PR6Nz4t1gbT1QIopJ/oinVl4p0ALhYe/qkUmqkVN+9Zs0atWfPnqJ8dnxGlpGxCNob5p8tdGJqBl6X8WyhntoqLPJos4VGptHVeGa20CVNLkSROlvoyNgk2rXZQkWbLdRVfWaGUFd11ZzZQgPBCDobXfC6q5NmC51FXW0V6mucmI0qhKdn4K524vjEFHzeWjS4qjE8FkFXU2y20OFQBIub3PDUxmYUTV73+Oxv8VlqVnJmmHnvIFrMGLWT+KxggWAEvkYXejobOVtokiLOFpoxRss1PjlbqPmybC9MrUOzaeezZbX9ZbX8WFGWs4VWbDtfyPKhJ1O/ID1+W3KYLTT+ngqaLbQi2/lKVOg2Kz5b6PGJSfi8LkxHFU5MTKG+1glflrOFZnFMWPI69PIN74Ovb4vua4FdO/DIfT/I6X2Z3lPK/FHRGMaoGbOFbgbwTwAeQSxj/yYi/0cp9cNS56XQHA7B8rZ6LG8z/hXT6XTgws6mgn3nG5bOn+airjPf51985vGqs1xYddaZdN2t2X/vMm0dz16UunwFGlKe19RUYU13WiKiLDidDqw6qzklRgvJ7a7G2mUtRUvf5HZh7bLsO+W5pq/PMT1lluv2t9rnl+o7iskO7UU27Xy2rLa/rJYfK/K4a7F2GS/jM1LI8qEnU79AL37Pac/8eS6XExentevFLAO59iOIFqrQbRbcLviasn/PkubUxFZv44kWquSDawC+AODi+NlqItIG4BcAbD+4RkRERERERERElcWMe6450i4DPW5SPoiIiIiIiIiIiBbEjDPX7heR/wHwPe35+wH8zIR8FFw0qvDy6DgOHZ+Aq7oKzXXVOGeRBwPDYwiEIuj0utCrXV8ev7fMUDCC9oZaeN1VqBIHjk9MobW+FpHpWQTD06h2KoiqwsjYJDobY+93Oh04fGwcg8EIxidn0FRXjZoqBwKhCFrrazE5MwOvqxY9nd6C3qOKyMri904JhCbh89ait7MRLlfhqrixcATPJt2L5UKfBw0FvCca73dUWKfDU+gPjCW2p9/XgDp3jWH6crjnGhVfrnGVidViwmr5IYqL95nT+9JAeZdJolJJL2PnddSl9Hnj5SreF47fxzAYnkat04GGWieWtdexvFDFK+ngmogIgNsRm8zgUsTuuXaHUuonpcxHMUSjCj/vD+AvfrAXkekoXNUO/N93XIBnh8bw1/f2J5Zt3+jHhp4O3Nc/jK27kpb39eAXzw7hgWeOYWmLG396+bl46NkhrLuwE7fsGkik+8f3roS7ugovjozjtocOJpZvufI8fOO3h3Hy9BRu2dCDH/3hIK5ZuxSbVi3mABuVvUhkBrsODKWVKT/6ejsLMsA2Fo7g5/2jcz7/Hf423QG28XAEP9NJ/05/m+4A26lwBA/opL/K38aOSh5Oh6d06lg/Nvg7dA+6ir39uX/LQ65xlYnVYsJq+SGKm5qaxc79g9ia1pfetLILM7OzZVsmiUolvYwtbXHjU5ev0C0LD/SP4iuPHMT715yN23955jj0pnUr8NqpMC47r4XlhSpaSUddVGxq0p1KqR8rpbYopf68HAbWAODw8YnEwBoARKajODYxlRhYiy/bem8/+gNjiQorsXzXAD50yTIAwIaVi3GL9jw+sBZP9+LIOA4cDSYG1uLLdzz4At7z+iWITEex7b4BXPvm5bh5Zz8GhoKl3hREJXdgKKhTpvpxoEDx/2xgQvfznw1M6KZ/xiD9MwbpXzBI/4JBespMv46N1b16ir39uX/LQ65xlYnVYsJq+SGK2z8YTBz0A2f60vsHg2VdJolKJb2MbVi52LAsbN3Vjw0rFycG1uKv3/bQQbw4Ms7yQhXPjFOaHheRi0343qIaDkUSlUxcVGHOssh0FMOhSd3lp05PAwBEYs9PTkzrfqbR54qceRyemkFkOopAMFKI1SOytIBBmRoOTRbk843KrNHnFzs9ZWa17c/9Wx4KuR+tFhNWyw9RXECnfx2LzUhZl0miUkkvY/Hj0GTJx69Gr0cVWF6o4pkxuPZWxAbYXhKR/SJyQET2m5CPgurwuuCqTt2cVYI5y1zVDnR4a3WXN9VVpzxf5KnW/Uyjz1XqzGN3jROuagd8jTw1l8qfz6BMdXhrC/L5RmXW6POLnZ4ys9r25/4tD4Xcj1aLCavlhyiuU6d/HYtNV1mXSaJSMSpj6c+Ty4je6w4BywtVvJINronI2drDdwBYDuAKAFcD2KD9t7XuFg/+5X2rUyqdFk8NvrjRn7Js+0Y//L4GbO9LW97Xg+88fggAsHvfUWzr68G3Hz+EbX09KenOaa+Hf3Ejblq3ImX5livPw4//cASuagdu2dCDu3/3Mm7d5EdPZ2OpNwVRyfV2NuqUKT96CxT/F/o8up9/oc+jm/4ig/QXGaQ/zyD9eQbpKTP9OjZW9+op9vbn/i0PucZVJlaLCavlhyiut6sR23X60iu7Gsu6TBKVSnoZ273vqGFZ2N7nx+59R3HjFanHoTetW4Fz2+tZXqjilXJCg50AXq+UekVEfqSU+uMSfnfRORyCd/h9OL/j0jmzhS5r9WA4FEGH14WV2gxHm1Z1YXmbB4FgBK0NtWh0V2H1WU24/tIptHhis4UubnKj2gncfd1ajIxPwqe93+l04JxWD3oXN56ZLdThwJJmd2K20L/e0IOezkZOZkAVweVyoq+3E8ta6xIzGxVyttAGtwvv8Lehu3VtVrOF1rtdeGda+kyzhTa5XbgqLT1nKctfnbsGG/wd6E6Kh0wzyBV7+3P/lodc4yoTq8WE1fJDFFdTU4VNK7uwXKcvXYOqsi2TRKWiV8bO76hLKQvxchXrC9fh5Olp3H39WoTC06jhbKFECaUcXJOkx8tL+L0l43AIzu1owLkdqb+YreleNCdtTU2V7vJsLW9vwPL23H+ZIypXLpcTFy9rKdrnN7hdWLss+05DfY7pm3JMT5nVuWuwNod4KPb25/4tD7nGVSZWiwmr5YcoLlOfuZzLJFGp6JUxvbKQa1+YqNKU8rQmZfCYiIiIiIiIiIjIlko5uLZKREIiMgZgpfY4JCJjIhLK9EYRuVNERkSkP2nZIhF5UEQOav+bi74GRERERERERERESUo2uKaUqlJKeZVSDUopp/Y4/tw7z9u/CWB92rLPA3hIKbUCwEPacyIiIiIiIiIiopKxxd3ulVKPAjiRtngjgLu0x3cB2FTKPBEREREREREREdlicM1Ah1JqCAC0/+0m54eIiIiIiIiIiCqMnQfXsiYiN4jIHhHZMzo6anZ2iOZgjJKVMT7J6hijZHWMUbIyxidZHWOU7MDOg2vDItIJANr/EaOESqk7lFJrlFJr2traSpZBomwxRsnKGJ9kdYxRsjrGKFkZ45OsjjFKdmDnwbVdAD6qPf4ogHtNzAsREREREREREVUgWwyuicj3ADwG4HwROSIiHwfwJQBXishBAFdqz4mIiIiIiIiIiErGaXYGsqGU+oDBS+tKmpEk0ajCqycmMByaxMTUDJYu8qCjwYnnhk9jJjqDmionRscm4a6pQpO7GpMzUQyPTWJJkwtTswrHxifRWl+Lsclp1FZVwet24vTkLKZmZ9FcV4vxyRkcH5/C4iYXFIDBYASdXheqqwSvnAijw1sLv68Bde4aTE3NYv9gEIFQLE1vVyNqaqrM2jQpolGFw8cnMByKoMPrQneLBw6HmJ0t27HadswnP7m+JxyexoFACMOhSXR4a9Hr88Ltri7Y50ciMzgwFEQgNAmftxa9nY1wuYyrxFPhCF4ITCTyc57Pgya3y7T0+bByXTEfu29/7l/rm5mJYmAoiKFgBJ2NbvR0euF0pv4GWcj9WIqYsHN+yF7S2+Czm+vw6snTGdvkXNvh0+Ep9AfGEjHq9zVAIDn1FTLRKwNVAJ5NWnahz4OGMinzVB70jkmXtc4tb7n0k/VidTQUwcmJWQyPTeLc9jpMTEYxOjaJepcT9TVVCE9Po7rKiZPhaSxpcmFichaB0CTaG2rhqa3CkkUueGtrLXU8Q1Rothhcs5poVOGXzw/j4PA4bnvoICLTUbiqHdi+0Y89h0bxxuXt+MLOpxLLb7m6B1/91YuYmlG49k1LU95z4xUr8P09r+Kai89GV2MtXNVVOHoqhG27B9BcVzMn/S1X9+B7T7yCF0bGsb3Pj3f42/DzgVFsvbc/JR+bVnaZflAVjSrcPxDAlnv2JvK2Y/NqrO/xsSLNgdW2Yz75yfU94fA0dvcHsHVXUlz3+XG136fbac718yORGew6MDTn8/t6O3U79qfCETzQPzon/VX+Nt2OcbHT52NqahY79w9asq6Yj923P/ev9c3MRLFz31HcvPPM9rt1kx+bVi1ODLAVcj+WIibsnB+yF702+NZNfvzbLw/ileNh3TY513b4dHgK9/UPp6bf6Eej24mb/ntvVn2FTIzKwGUrGnDtnU+mLHuHvy3nATaWMSoGo2PS9PKWSz/ZKFYv6qzDtd94Eue11+NDlyzFLbsGEq/ftG4F6qqrcOfvDuFjb16G8NQMPvejA4nXt/X14NTpSZwKz+KzP9hnieMZomKwxWWhVnP4+AT2HwkmKjEAiExHsfXefmx6/dn4ws4DKcu37R7AhpWL8Z7XL5nzntt/eRAbVi7GbQ8dRJWjCtOzwLbdscpKL/223QP4xGXnxL5vVz+eDUwkDqaS87F/MGjClkl1+PhEohIHYnnbcs9eHD4+YXLO7MVq2zGf/OT6ngOBUKJRj6ffuqsfBwKhwnz+UFD/84f0y80LgQnd9C8E9D+/2OnzsX8waNm6Yj523/7cv9Y3MBRMDKwBse13885+DCTVCYXcj6WICTvnh+xFrw2+eWc/NqxcnHie3ibn2g73B8bmpr+3H9MzKuu+QiZGZeDVE7Nzlj1bBmWeyoPRMWl6eculn2wUq6enYo8/cdk5iYG1+Ou3PXQQx09PYcPKxfiH+5/DS6MTKa/fsmsAVY6qxMDafHkgsisOruVhOBRBVCFROcRFpqM4Njapu1wEENF/T3z5xNQMJiZnEmmM0oenZhKPh0P63zccihRkXRdiOBTRzdvImPl5sxOrbcd88pPre4zjerIgnx/I+fOtlT4fAYNtZIW6Yj523/7cv9Y3FNTffoHgme1XyP1Yipiwc37IXozaYJHU58ltcqHa4QmtT5zNZ2ReB4P8pPUjyqXMU3nIdEyaXN5y6SfPVxbCSceqya9H1Zlj16jCnNePjet/Lo8LqZzwstA8dHhdqBLAVe1IqSRc1Q60NdTqLldahWP0mqvaAU+NE0hLo5feXeNMPO7w6n9fh9f8U8w7vC7dvLU3mJ83O7HadswnP7m+xziuawvy+b6cP99a6fPRabCNrFBXzMfu25/71/o6G92628/XeGb7FXI/liIm7JwfshejNlglHWCnt8mFaoc9NamHMgUvk2n9iHIp81QeMh2TJpe3XPrJ85WFulqn7usOAWajZx4nc1U70Fqv/7mVdlz4wetuwODoyTnLu9qa8d1v3GFCjsxhtB0Ae28LnrmWh+4WD3qXNOKmdSvgqo5twvi9H37yh1fxt5t6U5bfcnUP7tt/FD966sic99x4xQrct/8oblq3ArPRWVQ7gFuu7oGr2qGb/pare/C1R19KXP9+oc+D7Rv9c/KxsqvRhC2TqrvFgx2bV6fkbcfm1ehu8ZicM3ux2nbMJz+5vqfX58X2vrS47vOj1+ctzOd3Nup/fqd+uTnP59FNf55P//OLnT4fvV2Nlq0r5mP37c/9a309nV7cuil1+926yY+epDqhkPuxFDFh5/yQvei1wbdu8uO+/UcTz9Pb5FzbYb+vYW76jX5UOyXrvkImRmXg7EVVc5ZdWAZlnsqD0TFpennLpZ9sFKt1NbHH/+/Rl7Ctryfl9ZvWrUBLXQ3u238Un1t/Ac5p86S8vq2vB7PRWfzz+1ZZ5njGLIOjJ+Hr2zLnz2igqVwZbQe7bwtRSs2fqoysWbNG7dmzZ8Gfkzwzy+mpGZytM1vosbEp1NY40OSuxtRMFCNjk+hqdGE6ema20PHJadRUVaHB5UR4ehZTM0mzhU5MYXFjbLbQoWAEvnlmC43PvLLSQjPExWemGRmLoL2Bs8IAmHfl9WLUatsxn/zk+p58ZwvN9vPjs5QlPr+CZgudp67IuCMLVYfmyu7b30L71+7yqkOzEZ8tNBCMwNfoQk9nI2cL5Y3W81G0GLWy9DY4PltopjY513aYs4UWjCXbecqP3jFpptlCs+knzztbaFsdJqaiGB2fRH1t6myhp8LTWKzNFjocmkRrQy3q02YLnScPJa9DL9/wPvj6tui+Fti1A4/c94Oc3leq98z3Piuz+ToZxigvC82TwyHobq1Hd2t9yvI13cVvJFee1ZzyvKamCmu6FxX9e/PhcAiWt9VjeVv9/InJkNW2Yz75yfU9bnc11i5rKdrnu1xOXJzD5ze5XVi7LPvyXez0+bByXTEfu29/7l/rczodWHVWM1adZZymkPuxFDGRC6vlh+xFrw2er03OtR2uc9fo9gty6StkYlQGyrXMU3kwOibVS5dtP1kvVgs1EGyl4xmiQuNloURERERERERERHni4BoREREREREREVGeeFloHqJRhddOTiAQnMRMdBb1tdWYmJrFxOQMGt3VOD4+iQ6vCw4BwtOzqKupQmRaYWRsEmcvcmN6Joqh0CTavbVor3diaYu30u9DRjYTv29D/N5OudxzLdv36N1bpc5dY5g+FI7guaT7Q1zg88Br4j25ip0+fn+ooWAEnY1u9HR659wfqpxYbftT+ZkIT2IgMJ6IgR5fPTzu1Jn8yvmea/H7XwVCk/Blcf8romTj4Ujs3mRjk2hrqIXL6cCrJ8IFjaXxcATPJJWZi3weVKHK8J5r8ftQBkIRdHpd6J3nPpTFLpMsYzSffPrXmdqu+fqKya+vaHfj+ETsPmk+by3cNVU4dOy07r0MT4UjCJyKIBiexchY7Htb66vQ1VDPmKaKxujPUTSq8PihUbx2IoKHnh3Ce15/Fl49EcFXf/Ui3r/mbNz+y4OITEcTM6M01Tnx6okwbtk1gOa6Glz7pqW47aHUNEPBSVyyvI0DbGQL0ajC/QMBbLlnbyKOd2xejfU9PsMYzvU9p8NTuK9/GFt39SfSb+/zY4O/Q3eALRSO4P7+0Tnp1/vbdAfYToUjeEAn/VX+Nt2OtNXSz8xEsXPfUdy880z6Wzf5sWnV4rIcYLPa9qfyMxGexE/7R+bEwLv87YmDlELGidViLhKZwa4DQ3Py09fbyQMlmtd4OIKfDYxi671n4ueWq3vwvSdewQsj4wWJpfFwBD9LKzP/+N6VmJyO4q/vTY3bq/0+VFU5sHP/YEqetm/0Y9PKLt0BtmKXSZYxmk8+/etMbVdtdXXGvmJyX/IDaxYjFG7C1l0DKceo9x8YwmOHTiTKldtdjVPhCPqPBDF4ajIl/fY+P85pn0ZPRzNjmipW+R2FFdnh4xOYmQVu2TWAD12yDDOzwLbdA9iwcnFiYA0AItNR3LJrAF5XDW7RKp73vH5JYmAtOc1MNPa5RHZw+PhEouEHYnG85Z69GWM41/f0B8YSHYV4+q27+tEfGNNN/1xgQjf9cwH9z3/BIP0LNkk/MBRMdJbi6W/e2Y+BoaBueruz2van8jMQGNeNgYHAeCJNIePEajF3YCiom58DZVqnUGE9E5hIDGIBsfjZtnsAn7jsnILF0jM6ZebFkfHEwFp82dZd/TgQCGH/YHBOnrbe24/9g/r5KHaZZBmj+eTTv87Uds3XV0x+/e29ixMDZfG0t+wawMcuXZZSroBYWalyVM1Jv3VXP2ZnHYxpqmgcXMvRcCiCExPTiExHcXJiGhOTM4hMRyGCRAUTF5mOYnRsMrHcKM3J09MYGYuUbB2IFmI4FNGN40wxnOt7hkOTuumHQ5NMD2AoqL89A8HyrEestv2p/GQTA4WME6vFXMBi+SF7MYrn8NRM4vFCY0nvO6JKv189HJpEwKDfMRwqTL8jVyxjNJ/8+tfGcTVfXzH59dEx/bSnTk+nfGb8O5OPb1O+dyzCmKaKxsG1HHV4XVjkqYar2oFFnmp4XE64qmObMf4/zlXtiN13Imm5Xprmumq0N/DSI7KHDq9LN44zxXCu7+nw1uqm7/DWMj2Azka3bnpfY3nWI1bb/lR+somBQsaJ1WLOZ7H8kL0YxbO7xpl4vNBY0vuOKtHvV3d4a9Fp0O/o8Bam35ErljGaT379a+O4mq+vmPx6e4P+dzfVVad8Zvw7049vE2kaXIxpqmgcXMtRd4sHzipgW18Pvv34ITgdwC1X92D3vqO48YoVKQNt2/p6EIpMYVtfD1zVDvzoqSO4ad3cNE5H7HOJ7KC7xYMdm1enxPGOzaszxnCu7/H7GrC9z5+SfnufH35fg276C3we3fQX+PQ//zyD9OfZJH1Ppxe3bkpNf+smP3o6G3XT253Vtj+Vnx5fvW4M9PjqE2kKGSdWi7nezkbd/PSWaZ1ChXWRz4PtG1Pj55are/C1R18qWCxdpFNmzmmvxxc36sStz4versY5edq+0Y+VXfr5KHaZZBmj+eTTv87Uds3XV0x+/f4DR7FdO16Np93W14Nv/uZQSrkCYmVlNjo7J/32Pj+qqqKMaapovNugJj47SyAYQa3TgWBkCi0e15xZVRwOwSXL2rC4aQLdLR7MRGfR6XXj79+zEhOTM7j7urU4fnoS7fUuVDlis4X6vC7cdd3a2GyhzW5cvLQ5NltoQy3aGzhbKNmLwyG46sIOfP+GS1JmH8oUww6HYH2PDxfc+BaMjEXQ3pB5BqQ6dw02+DvQ3VqX1WyhXrcLV/nb0N26NmWWL6PZQpsM0hvdtNhq6Z1OBzatWowV7fUIBCPwNbrQ09lo6mQGuc7KlgurbX+yn/ni0+Ouxbv87SkxkD5baCHjxGox53I50dfbiWVJdS5nMqRs1btdeEdPG7pbzsRzXU0VGi47J6tYymb263q3C+9MKzPx2UKXtiTFbdKshptWdmF5qycx8+LKDO1SsctkOZSxfGayTFZps5znKte+MjB/25Wpr5jelzy33Y27r08tw3U1Tvx/bz03pVw1uV3wLwFa6yO4+7q1GNZmC23xVGGxl7OFWsUHr7sBg6MndV/ramvGd79xR4lzVBkY/dCfneXGK1bg+3uewaevWDFnBj6HQ7C0pR5LW+ozfCpReYpGFR54djin2YyAWLlZ3laP5W3ZlZs6dw3WLmvJKu3MTBS/eGY0p9kzm9wurF2WfafZaumdTgdWndWMVWdl/ZaimZqazWlWtnxYbfuTfWQbnx53LdYuy3w5SyHjxGox53I5cXGWdS5RsmhU4dcvnpzTL3hnb+e8gy+5zH5db1BmjPoKNTVVWNO9KOv1KHaZtHMZy2cmy2SVNst5vnLtKwOZ2675+orpr5+T9rp/cZPu+5rcLv4AaXGDoyfh69ui/9quHSXOTeVgbQb92Vlu/+VBbFi5uKxn4CPKRz6zGRVbpc2eaTW5zspGVEqMT6LiWki/gO23PSy078f9TESVgINrMJ6dJT67Z7nOwEeUj3xmMyq2Sps902pynZWNqJQYn0TFtZB+Adtve1ho34/7mYgqAS8LxZnZWZIrfVe1A0oZz8BXzPsLEVmZUXkxc8bb+IxH6XnKNHsmy3DhdBrEhNGsbPng/qJ8FTI+GYdEcxn1C1o8888amE/7TaW30L4f93N22MYQ2RvPXIP+7Cw3XrEC9+0/qjsDX/z+LR/++hP4s+8+jQ99/Qns3D+IqalZM7JPVFL5zGZUbLnOnskyXFi5zsqWK+4vWohCxSfjkEhfd4sH//K+1H7BTetW4NlAaN7yUWmzX9vVQvt+3M/zYxtDZH88cw2ps7MMhyKornJgLDKF2695ne4MfEb3b1ne6snpxqlEdpTPbEbFluvsmSzDhVVTU5XTrGy54v6ihShUfDIOifQ5HILFTS7ccNlyRBWgFHD3Y6/g5OkpdH3cnbF8WHH2a5proX0/7uf5sY0hsj8OrmlymZ2F92+hSpfPbEbFlsvsmSzDhZfrrGy54P6ihSpEfDIOiYwdORXG7Q+9OGd5NuXDSrNfk7GF9v24nzNjG0Nkf/y5IA/x+7ckK/T9hYioeFiG7YX7i6yAcUhkjOWDaGFYhojsj4NreSj2/YWIqLhYhu2F+4usgHFIZIzlg2hhWIaI7M/2l4WKyHoAtwGoAvA1pdSXcv2MaFTh0LEJvHJiAp4aJzq8tTh7kfF9BIp9fyGihYpGFQ4fn0jEp9n3RCuFXNaZZbjwZmaiGBgKYigYQWejGz2d3oLdS4X7ixaqEPHJOKRiKmYdWgosHzQfu8d4sbEMEdmfrQfXRKQKwFcAXAngCIDfi8gupdQz2X5GNKpw/0AAW+7Zi8h0NDHD0YqOelxxfkfGg3PeXJKsSC+md2xejfU9vrIdYMtnnVmGC2dmJoqd+47i5p39ie1/6yY/Nq1aXNABNu4vykch45NxSMVQijq0FFg+yEi5xHixsQwR2Zvda7O1AF5USr2slJoC8N8ANubyAYePTyQOyIHYjSNve+gg9h8J4vDxicLnmKjI9GJ6yz17yzqeK3GdrWRgKJjoMAOx7X/zzn4MDAVNzhkR45OsjzFK5Y4xTkSVwO6Da4sBvJb0/Ii2LIWI3CAie0Rkz+joaMprwwYzs0QVMDLG2VmoNDLFaK6MYrqc47kS17mU5ovPoaD+9g8Euf2pNDLFKOOTrIAxSlZWyH6oHsY4LVSxY5SoEOw+uKZ3vZeas0CpO5RSa5RSa9ra2lJe6zCYmcUhQHsDZ2eh0sgUo7kyiulyjudKXOdSmi8+Oxvdutvf18jtT6WRKUYZn2QFjFGyskL2Q/Uwxmmhih2jRIVg63uuIXam2llJz5cAGMzlA7pbPNixebXuPde6WzwFzSxRKejF9I7Nq8s6nitxna2kp9OLWzf559xLpaeTM1yR+RifZHWMUSp3jHGygg9edwMGR0/OWf7CwRfhMyE/ZC6jeACArrZmfPcbd+T8mXYfXPs9gBUisgzAUQDXAPhgLh/gcAjW9/hw/qffgldPTKAui9lCiawsHtMX3PgWjIxF0N5Q/rOFVuI6W4nT6cCmVYuxor0egWAEvkYXejobeZNisgTGJ1kdY5TKHWOcrGBw9CR8fVvmLD/wDzeYkBsym1E8AMDgrh15faatB9eUUjMi8mcA/gdAFYA7lVIDuX6OwyE4p70e57TXFzyPRGZwOATL2+qxvK1yYroS19lKnE4HVp3VjFVnzZ+WqNQYn2R1jFEqd4xxIip3th5cAwCl1M8A/MzsfBARERERERERUeWx/eAaEREREREREVW2TPfR4r3V5me0/fK9B1ml4eAaEREREREREdlapvto8d5q8zPafvneg6zSiFLK7DyUlIiMAnglbXErgGMmZMcMXFdzHVNKrc+UwCBG82XFbVBslbbOhV7fjDGaRXxy+5c/M9d5oXVoJewvrqO5St3O58rK2y5bdl8Hs/O/0HY+ndnrU0xct9Irh3aeeSjvPBjGaMUNrukRkT1KqTVm56MUuK6VpRK3QaWts9XW12r5KbZKW1/A3uts57xni+tImZTDtrP7Otg9/+nKbX2Scd3sxwrrxTxUbh44/zEREREREREREVGeOLhGRERERERERESUJw6uxVTS1Bdc18pSidug0tbZautrtfwUW6WtL2DvdbZz3rPFdaRMymHb2X0d7J7/dOW2Psm4bvZjhfViHmIqLg+85xoREREREREREVGeeOYaERERERERERFRnip6cE1E1ovI8yLyooh83uz8ZEtEzhKRh0XkWREZEJGbtOWLRORBETmo/W9Oes9faev5vIi8PWn5G0TkgPba7SIi2vJaEfm+tvwJEeku+YomEZEqEXlaRO7TnpftuuZKRFwi8qSI7NPiYZtOmstFJCgie7W/rWbktZDSYyLtNdH28Ysisl9EXm9GHgttnnU2dR/btT5dCBE5rNUpe0Vkj9n5KQYRuVNERkSkP2mZYf1rZeUSo7nuE6M20aoK2cepBKXoE5ZoPYrWzytR/ptE5Ici8py2L95kt3XIRzm1g+XU3qUzWLe/EZGjSf3Gd5qZx0Iwo523Qtzk0w4UIQ+6x6NmlKFc2pOCU0pV5B+AKgAvAVgOoAbAPgAXmZ2vLPPeCeD12uMGAC8AuAjAPwL4vLb88wD+QXt8kbZ+tQCWaetdpb32JIA3ARAAPwfwDm35nwL4qvb4GgDfN3mdtwD4LoD7tOdlu655bBsBUK89rgbwBIBL0tJcHt925fKXHhNpr71T28cC4BIAT5id3xKss2n72M716QLX+zCAVrPzUeR1vAzA6wH0Jy3TrX+t/FdOMZrLPsnUJlr1DwXs41TCXyG3l1E/qUTrUbR+XonyfxeAT2iPawA02W0d8lzvwyiTdjCXutVufwbr9jcAPmt23gq4jqa081aIm1zbgSLlQfd41IwylG17Uoy/Sj5zbS2AF5VSLyulpgD8N4CNJucpK0qpIaXUH7THYwCeBbAYsfzfpSW7C8Am7fFGAP+tlJpUSh0C8CKAtSLSCcCrlHpMxaLt7rT3xD/rhwDWmfXrmYgsAfAuAF9LWlyW65oPFTOuPa3W/sr6ZooGMZFsI4C7tW3zOIAmLQZsK4t1NpNt61PKTCn1KIATaYuN6l8rK5sYzXGf6LaJpchnvgrVxylppk1Uoj5hUZWgn1dUIuJF7AD76wCglJpSSp2y0zpQWbV3cxisW7kxpZ23Qtzk0Q4UIw9Gx6Ml3RY5ticFV8mDa4sBvJb0/Ii2zFYkdgnj6xAbHe5QSg0BsUIGoF1LZrSui7XH6ctT3qOUmgEQBNBSlJWY378C+EsA0aRl5bquedFOf90LYATAg0qpJ3SSvUk7VffnItJT2hwW3L9ibkwkK4vyneZfkXmdAfP2cTlu72woAA+IyFMicoPZmSkho/rXyso9RnNtE21hgX2cilPEPmGx/SuK288rtuUARgF8Q7sU6Wsi4oG91iFf5d4O2rG9y8WfSez2KXfa9ZLXJFZqC0yLmyzbgWJ9t97xaKm3xb8i+/ak4Cp5cE3vzCRbne0jIvUAfgTgM0qpUKakOstUhuWZ3lNSIrIBwIhS6qls36KzzBbruhBKqVml1GoASxD79dOfluQPAJYqpVYB+DcAO0ubw8LJMiZsv0+TZbnOZu7jstreOfgjpdTrAbwDwKdE5DKzM0SGKjVGbbveBejjVJQi9wmLpkT9vGJzInZZ2H8qpV4HYAKxS4+MWHEd8sV20L7+E8A5AFYDGALwL6bmZuHsWH4KKod2oCiyOB4tqjzak4Kr5MG1IwDOSnq+BMCgSXnJmYhUI1Z4vqOU+rG2eDh+6Zv2f0RbbrSuR7TH6ctT3iMiTgCNMOd04j8C0CcihxE7vfcKEfk2ynNdF0y7DOERAOvTlofip+oqpX4GoFpEWkuewcIwiolkti7fOuZdZ5P3cblt76wopQa1/yMAfoLKuRTNqP61snKP0VzbREsrUB+nYpSgT1hMpejnFdsRAEeSrhr4IWKDbXZah7xUQDtox/YuK0qpYW0wJArg/8H++85KbUHJ4ybHdqCo0o5HS5mHXNuTgqvkwbXfA1ghIstEpAaxG9nvMjlPWdHuB/Z1AM8qpXYkvbQLwEe1xx8FcG/S8mskNivmMgArADypnRY5JiKXaJ95bdp74p/1XgC/1O7/UFJKqb9SSi1RSnUjto9+qZT6MMpwXfMlIm0i0qQ9dgN4G4Dn0tL44veRE5G1iJX94yXOakFkiIlkuwBcKzGXAAjGTwe2o2zW2eR9bNv6NF8i4hGRhvhjAFcB6M/8rrJhVP9aWbnHaE5togn5y1qh+jilyq/ZStQnLJoS9fOKvQ4BAK+JyPnaonUAnrHTOuSjQtpBO7Z3WZHUexG/G/bfd1Zq50saN3m0A8XIg9HxaMnykEd7UpRMVOwfYjMKvoDYzCJfMDs/OeT7UsROc90PYK/2907E7hP2EICD2v9FSe/5graezyNp5iEAaxCrTF8C8O8ARFvuAvADxG6y+iSA5RZY78txZtaPsl7XHLfLSgBPa/HQD2CrtvyTAD6pPf4zAAOIzZzzOIA3m53vIsRE8voKgK9o+/oAgDVm57UE62zqPrZrfbqA9V2ubet92nYvy3UG8D3ELheZRuxX4Y9nqn+t/FcuMZrrPjFqE636hwL2cSrhr5DbCwb9pBKuS3L7Zqv8I3Zp3R5tP+wE0Gy3dchjncuqHSyn9i7LdfsWYn3k/YgNPnSanc8CrGfJ23krxE0+7UAR8mB0PGpKGcq2PSn0X3xwgYiIiIiIiIiIiHJUyZeFEhERERERERERLQgH14iIiIiIiIiIiPLEwTUiIiIiIiIiIqI8cXCNiIiIiIiIiIgoTxxcIyIiIiIiIiIiyhMH1wgiMisie0WkX0R+ICJ1Bul+V+q8UWVKi8ndItI0T/rVIvLOpOd9IvL5omeUiIiIiIiIKh4H1wgAwkqp1UopP4ApAJ9MflFEqgBAKfVmMzJHFSk5Jk8A+NQ86VcDSAyuKaV2KaW+VMT8UZmZb0BXRPaJyPfSln1TRE6LSEPSsttERIlIa4bvKugPFSLyNyLy2UJ+JllLpvgUkR4R+aWIvCAiB0Xkr0VEtNc+psXjuqT079aWvTfD931NRC4qYP4vF5H7CvV5VHxJMbdPRP4gIhn7gCLSJCJ/mvS8W0Q+WOQ8donID4v5Hdr33CYiR0XEkbSM9a6NJMXzgBbTW+L7U0TWiMjteX7u4UztPVFcUgzG/7oL8JmfMTopJilNvYj8l4i8pMX/oyLyxoV+t8F3Xa71Lz6etOx12rLPas+/KSKHtG3wBxF5UzHyYhYOrlG6XwM4VyscD4vIdwEcAAARGY8nEpG/FJEDWgP1JW3ZOSJyv4g8JSK/FpELzFkFKjOPAVgMACKyVkR+JyJPa//PF5EaANsBvF+rqN+vHVD+u/aeb4rI7Vr6l+MHlCLiEJH/0Bqa+0TkZ5kONqnsGQ7oisiFiLWXl4mIJ+19LwLYqKVzAHgrgKOZvog/VFAedONTRNwAdgH4klLqPACrALwZwJ8mvfcAgA8kPb8GwL5MX6aU+oRS6pkC5p/sJx5zqwD8FYC/nyd9E1LjrhtAToNrov2Ymy2l1KBSqqjttlavvxvAawAuK+Z3UVHF47kHwJWI/SB7CwAopfYopW40NXdUCeIxGP87HH9BYvIZl/kMgIyDawC+hli/YYUW/x8DUMwB4QMA3p/0XK/P8X+UUqsBfB7AfxUxLyXHwTVKEBEngHdAG0wDsBbAF5RSF6WleweATQDeqHW6/lF76Q4An1ZKvQHAZwH8RynyTeVL62ivQ+zgEQCeA3CZUup1ALYC+Dul1JT2+PtaY/V9nY/qBHApgA0A4me0vQexzn8vgE8AKKtfTmhBEgO6mg8C+BaABwD0paX9Hs50Ii4H8FsAM5k+PP5DhfYjxiMi8kMReU5EvhM/48jgfe/U0v1GGzBOPhNolcTOXjooIn+SzUqSbSXH5wcB/FYp9QAAKKVOA/gzxDqscb8GsFZEqkWkHsC5APZm+gItLtdoj8dF5G+1H9MeF5GODO87R0vzexHZnvyjHACviPxERJ4Rka/meSBB5vACOAkkzoJ4SDvj4ICIbNTSfAnAOdqPXP+kPX+L9vzPRaRKRP5Ji439IvK/tc9L+TFXRL4oIjfFv1iLPd2BD4mdHdevPf6YiPxY+5H3oIj8o957kt47LiL/oP0g/Avtx7tHtB/hkuv5twLoB/CfSB2kBoCLkt7DwRmbUEqNALgBwJ9pgxqJM2tF5H/JmTOLnhaRBu31R+erv0RkpxZPAyJyg7bs4yLy5aQ0fyIiO4zyJiLXauVjn4h8S1v2TRH5T62cvKzl8U4ReVZEvlngzUMlotVfz4rIfwD4A4CztDqyX6tb36+l0+0ranVOF4CHReRhg+84B8AbAdyslIoCgFLqZaXUT7XX58Sstjzb+lHPqwBcItIhIgJgPYCfG6R9FLE+Sdlwmp0BsgS3iOzVHv8awNcR++X7SaXUIZ30bwPwDa0TD6XUCYl12N8M4Ady5tiwtqi5pnIWj8luAE8BeFBb3gjgLhFZAUABqM7y83ZqjcozSQeGlwL4gbY8YNQwUWWRMwO6X09a/H7Efuk+H7GBi+TLQw8C2CgizYgdeH0bsR8psvU6AD0ABhEbmPsjAL/RyZcLsV/3LlNKHZK0S1QBrARwCQAPgKdF5KdKqcEc8kE2oBOfPYjVkQlKqZe0ARBvfBGAXwB4O2J16C4Ay3L4Wg+Ax5VSX9AGLP4EwK0GaW8DcJtS6nsi8sm019YCuAjAKwDuR+wHjqJf0kd5i7fDLsR+oLpCWx4B8G6lVEhil8M9LiK7EBvQ9WtnI0BELgfwWaXUBu35DQCCSqmLRaQWwG9F5AHtM9dq7z0ksUulfgzgNm0A4xrt9WysRqxOnQTwvIj8m1LqNYO0HgCPKKU+JyI/QSymr0QsRu/CmR/1PoBYnX8vgL8TkWql1LT22gWIDb41aN/3n0mvkYUppV7W4qs97aXPAviUUuq32rFNRFueTf11vXZM5AbwexH5EYD/BrBfRP5Si43rAPxvvTyJSA+ALwD4I6XUMRFZlPRyM2JlsA/AbsT6Cp/Qvme1Umpv7luBSiz5ePsQgD9HrF95nVLqT0XkjxGrw1YhdmbZ70XkUS39nL6iUup2EdkC4K1KqWMG39kDYK9Satbg9Tkxq5Q6juzrRyM/BPA+AE8jNnA4aZDuapw5qacs8FdDAlJPU/20diYQAEwYpBfEOuvJHABOpZ3uemHRckzlLqx10JcCqMGZS/S+COBh7dKoqxHr9GcjuVKXtP9EwJlOz3EAi6AN6IrIxQBGlVKvAHgIwOu1gbRkP0bsAPCNiP1AkYsnlVJHtEHevYgNKOu5AMDLST94pA+u3auUCmsdrIeR/cEo2YNufEK/PY5LXv7fiMXoNZgbO/OZAhA/S/IpGMcoEDsD+Afa4++mvfak9ov5rJaHS3PMB5VWvG94AWJnHtytnYUgiA0y7Uds0HYxAMOzGZNcBeBaLY6fANACYIX2WuLHXO1SqeMi8jrtPU9rB3vZeEgpFVRKRQA8g1gfwsgUYoMkQOzg7lfa4McBaDEusdtOvBOxH+hCWr6vSvqMnyqlJrV6dwTZbQeyDr1+4G8B7NDOCmpSSsXPRM+m/rpRRPYBeBzAWYhdhjcB4JcANkjsdjnVSimjwYQrAPwwPlCilDqR9NpupZRCLD6HlVIHtH7DADLXyWQdycfb79aWvaKUelx7fCmA7ymlZpVSwwB+BeBi7bVs+4q5mhOz2vJ568d53IPY4Fr8x4l0/6S1BTcA+LjO67bFwTXKxwMArhftBooiskjrdBwSkfdpy0REVpmZSbI/pVQQwI0APisi1YiddRG/n9XHkpKOIfbLcS5+A+CPJXbvtQ7ELumjymU0oPsBABeIyGEALyF2edQfp733vxEb+H0wftp9DpIHfmdhfEb5fIPB6QMsRgMuZE9G8TkAYE1yQhFZDmBcKTUWX6aUehKAH0CrUuqFHL97WjuoAzLH6HwYozallHoMsTMp2gB8SPv/Bi0mh5HdD12C2K1D4geXy+KXM2Puj7lfQ6yNvw7AnTlkNdv6FEiN62j8vVodHn/fesT6HQe0NuBSpF4amsv3kYVo9eQsYoOiCSo2GdYnALgROyszfv/ojPWXdqbm2wC8SbtlztM4Uy6S4/kbmbKl8z1x8ViLIjXukuOV7Ce57svUz8u3rhlA7LYhepcxXw7jmM2mfjSklAoAmEbsbLeHdJL8H60duFIp1Z/lutgCB9coZ0qp+xE7HXSPNuocny3pQwA+ro2AD0C7yTfRQiilnkbsRpjXIHZ/v78Xkd8CSL7x8cOI3ftkb/weBVn4EYAjiN1L5b8Q+0U6WLCMky2lDejWIvbL20qlVLdSqhuxeu0Dae95FbFLOYp5n8nnACyXM7NLpcf5RhFxiUgLYgPFvy9iXsgkOj84fAfApSLyNiAxwcHtOHMv1GR/BeD/FjmLj+PM4PM1aa+tFZFlWif//dC5/JmsSRtgqELszMlGACNKqWkReSvOnB2W/iNX+vP/AfD/aXELETlP5k4QE/cTxAa2LtbeZ5YPAPhEUv2/DMBVMs/sfGRtItIG4KsA/j1pACH+2jnaWWH/AGAPYmeNA/PXX40ATiqlTmvl5ZL4C0qpJxA7K+iDyHzm8EMANmvtONIuC6Xy9yhik7NVaTF6GYAn53lPxpMLlFIvIRbH27QzjyEiKyR2r0zDmC2QrQA+l+GS1LLEkW6CUqpeZ9kjAB4xSqf9svOltNcPIdYZIlqQ9JhUSl2d9PS8pMd/rb1+AmdOnY77pvbax/Q+WykVFZHPKqXGtY7Mkyiz6/4pP0qpp7UfCTYDOKqUSp7981HEBnI7095T1NmOlFJhEflTAPeLyDHM7XA9CeCnAM4G8EXF+62VraT4vEYp9S2tk/xvIvIVxAZAvgXg33XeZ3RD4UL6DIBvi8hfIBaPyT9YPIZYv6EXsXL0kxLkh/KXfH8gAfBRpdSsiHwHwG4R2YPY5UnPAYBS6riI/FZiEwz8HLGB3BktVr+J2P34ugH8QTvIG0Vscqw5lFJTErsP6imzDsy0AbS3I+n+WEqpCRH5DWK3pSB7icdzNWKTDn0LgN7EAp/RBo1nEbu0+OeIXe4+X/11P4BPapdLP4/YDw3J7gGwWil10iiDSqkBEflbAL8SkVnEziT6WA7rSPb2E8RibR9iZzD+pVIqkHT2pJ47APxcRIaUUm81SPMJAP8C4EUROY3YjyT/B8B+ZI7ZBVFK/a6Qn2cXkjZgT0RUMUTkEQBNiF1m9Y9KqW+amR+iTESkXhsMFgBfAXBQKfXl+d5HVCragERYKaVE5BoAH1BK8Sx2yol2dtAfALxPKXXQ7PxQZZO0yTny/Iz7AHxZKaV3iRwRlQmeuUZEFUspdbnZeSDKwZ+IyEcRGwx+GrHLmYms5A0A/l0bAD4F4Hpzs0N2IyIXITaBxk84sEZ2JyJNiJ1Zvo8Da0Tlj2euERERFZh2qbFeR3rdfDPfadOeL0tb/DmllJn3HqIylG+sicgXELsfYbIfKKX+tpD5IwIAEelF7DK+ZJNKqTdm8d4nANSmLf5IhhkbiYpqIf0DIiOlrOtE5O0A/iFt8aGkWVArFgfXiIiIiIiIiIiI8sTZQomIiIiIiIiIiPLEwTUiIiIiIiIiIqI8cXCNiIiIiIiIiIgoTxxcIyIiIiIiIiIiyhMH14iIiIiIiIiIiPL0/wNAgQd1vRaJy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2" name="AutoShape 4" descr="data:image/png;base64,iVBORw0KGgoAAAANSUhEUgAABNcAAATXCAYAAADN65MkAAAAOXRFWHRTb2Z0d2FyZQBNYXRwbG90bGliIHZlcnNpb24zLjMuMiwgaHR0cHM6Ly9tYXRwbG90bGliLm9yZy8vihELAAAACXBIWXMAAAsTAAALEwEAmpwYAAEAAElEQVR4nOzdeXzU1b0//teZfTLJTPZMEgghEkSzgIpY11qoLVo2rXWpdW9tb2uh1+7+FISqX7vZ6q29V1v32qpVC+ittopV6xUXXAgJKiCbQCaBECbJJLOf3x+ZGTKZzyeZSWZNXs/HIw/IJ5/5zJnPnG3OnHPeQkoJIiIiIiIiIiIiSpwm0wkgIiIiIiIiIiLKVRxcIyIiIiIiIiIiGiMOrhEREREREREREY0RB9eIiIiIiIiIiIjGiINrREREREREREREY8TBNSIiIiIiIiIiojGadINrCxculAD4w59M/YyKeZQ/Gf4ZEfMnfzL8MyrmUf5k+GdUzKP8yfDPiJg/+ZPhn1Exj/Inwz+qJt3g2qFDhzKdBKIRMY9SNmP+pGzHPErZjnmUshnzJ2U75lHKVpNucI2IiIiIiIiIiChZOLhGREREREREREQ0RrpUXlwIsRtAL4AAAL+Ucq4QohjAEwBqAewGcJGUsjt0/k8BXBs6f7mU8h+h4ycBeAiAGcDfAayQUkohhBHAIwBOAtAF4GIp5e5UviYiolTw+4Noa3ei3elGpc2MhkordDp+/0HxYx6i8WD+IUotljGaLJjXcw/fs+RI6eBayOeklEMXRv8EwAYp5R1CiJ+Efv+xEOJ4AJcAaABQBeAlIcRMKWUAwH8DuA7AmxgcXFsI4HkMDsR1SylnCCEuAfBzABen4TURESWN3x/E2s37cdPaVrh9QZj0Gty6rBHLZlezYaO4MA/ReDD/EKUWyxhNFszruYfvWfJk4m4tBfBw6P8PA1g25PjjUkqPlHIXgB0A5gkhKgFYpZQbpZQSgzPVlilc6ykAC4QQIvUvgYgoedranZEGDQDcviBuWtuKtnZnhlNGuYJ5iMaD+YcotVjGaLJgXs89fM+SJ9WDaxLAP4UQ7wohrgsdq5BStgNA6N/y0PFqAJ8Oeey+0LHq0P+HH496jJTSD8AJoGR4IoQQ1wkhNgkhNh08eDApL4womZhHJ7d2pzvSoIW5fUE4nO4MpSga82f2y/Y8lGrMo+Mz2fNPOjCPTm7ZXsaYPylZUpXXmUdTJ9vrp1yS6sG106WUJwI4F8B3hBBnjXCu0owzOcLxkR4TfUDK+6SUc6WUc8vKykZLc0pc/8Mbcf7V10f9XP/DGzOSFso+2ZBHKXMqbWaY9NHVsUmvgd1mylCKojF/Zr9sz0OpppZHb7nlFggh8Morr8R9rbPPPhvDJ8G/8sorEELglltuSVKK02u0+5Dq/JPr9y8ZWI9ObtleRzN/UrKkKq8zj6ZOttdPuSSlg2tSygOhfzsB/A3APAAdoaWeCP3bGTp9H4CpQx4+BcCB0PEpCsejHiOE0AGwATicitcyXvsP9cB46mVRP/sP9WQ6WUSUBRoqrbh1WWOkYQvvddBQactwyihX5EIeEkJACAGNRoNPPvlE9bzPfe5zkXMfeuih9CUww2prayOvO3yfCgsLcdppp+Gee+6B3+9P2XMnmn92794dlVYhBHQ6HSoqKvClL30Jzz//fErSOZbBUqJskAt1NFEyMK/nHr5nyZOygAZCCAsAjZSyN/T/LwBYA2A9gCsB3BH6d13oIesB/FkIcScGAxrUA3hbShkQQvQKIT4D4C0AVwD4ryGPuRLARgAXAng5tC8bEVHO0Ok0WDa7GvXl+XA43bDbTGiotHETUYpbruQhnU4Hv9+P+++/H7fffnvM37dv345XX301cl4mPPLII+jv78/IcwPAihUrUFhYiEAggF27duGZZ57Bxo0bsWHDBjzzzDNjuub111+PSy65BDU1NYp/H2v+sdls+N73vgcAcLvd2Lx5M/7+97/j73//O+666y4sX758TOklmmhypY4mGi/m9dzD9yx5UhkttALA30JLK3QA/iylfEEI8Q6AJ4UQ1wLYC+ArACClbBNCPAlgKwA/gO+EIoUCwH8AeAiAGYNRQsNfid4P4FEhxA4Mzli7JIWvh4goZXQ6DWZPLcLsqaOfS6QkF/JQRUUFKisr8eCDD2LNmjXQ6aK7IX/84x8hpcSiRYuwdu3ajKRRbQAqXb73ve+htrY28ntbWxtOPvlk/O1vf8Orr76Kz372swlfs7S0FKWlpSOeM5b8U1hYGLPU88EHH8Q111yDG2+8EV//+teRl5eXcHqJJqJcqKOJkoF5PffwPUuOlA1HSil3Silnh34apJS3hY53SSkXSCnrQ/8eHvKY26SUx0gpj5VSPj/k+CYpZWPob9eHZ6dJKd1Syq9IKWdIKedJKXem6vUQERHR+H3jG9+Aw+HAc889F3Xc5/Ph4YcfxmmnnYaGhgbVxwsh6oUQjwgh9gshvEKIA6Hf60d63ocffhgnnHACzGYzysvLcc0118DhcMScp7Tn2kgOHz6Mn/70pzjuuONgNpths9mwYMEC/POf/4z7GiNpaGjA2WefDQB4++23AQD/+te/cN111+H444+H1WqF2WxGY2MjVq9eDbc7dgNiteWUQgicffbZcDgc+PrXv47q6mpotdpxLce96qqrYLFY4HK50NbWNur527dvxxVXXIHq6moYDAZUVVXhiiuuwPbt26POq62txerVqwFELx0e+l51dHTgBz/4AY499lhYLBYUFhbi2GOPxVVXXYWdO9lFJCIiotRJ5cw1IiIioiiXXnopbrjhBvzxj3/EsmXLIsfXr1+Pjo4O3HHHHdixY4fiY4UQJwN4CUABBreG2ApgFoDLACwVQiw46aSTYh73m9/8Bv/85z9x8cUXY+HChXj99dfx4IMP4pVXXsFbb72FsW6OvGfPHpx99tnYvXs3zjzzTCxcuBAulwvPPfccFi5ciHvvvRff+MY3xnTtocI7XoQHkn7+85/jo48+wmmnnYYvfelLcLvd+L//+z/ccssteOWVV/DSSy9Bq9XGde3Dhw/jM5/5DPLz83HBBRdAo9GgoqJi3Gkeml4177zzDj7/+c+jt7cXS5YswfHHH4+PPvoIjz32GNatW4cNGzZg7ty5AAZn9K1duxavvvoqrrzyyqjZfQDQ39+P008/HZ988gnOOeccLF68GFJK7NmzB+vWrcOFF16Iurq6pLwuIiIiouE4uEZERERpU1BQgEsuuQQPPfQQ9u3bhylTBmMW/eEPf4DVasVFF12kuB9baIDpEQBWAF+TUj4W/psQ4mIAjwP4k9LWq88//zzeeustnHDCCZFj//mf/4nf/va3+MlPfoL7779/TK/lyiuvxJ49e/CXv/wFl1xydGeKI0eO4Oyzz8by5cuxZMmScQ1WtbW14dVXXwUAnHLKKQCA3//+95g+fXrM4NXNN9+MW2+9FU899RQuvvjiuK6/ZcsWXH755XjggQdilumOxYMPPgiXywWLxTLiDEQpJa644gr09PTgT3/6Ey677LLI35544glccskl+NrXvoatW7dCo9Hge9/7Ho4cOYJXX30VV111VWQ2X9iGDRvwySef4Hvf+x5+85vfRP3N6/XC4/GM+7URERERqeEudURERJRW3/jGNxAIBPDAAw8AGJwB9uKLL+Kyyy5T3aPrjTfeAAZnqW0cOrAGAFLKJwC8DuDYvr6+mMdefvnlUQNrwOBSSZvNhj//+c9jGnjZvHkzXn31VXz5y1+OGlgDBvciCy/RfPrppxO67m9/+1vccsstuPnmm/G1r30NJ598MgYGBnD++efjzDPPBADU1dUpzgoLBxf4xz/+EffzGQwG/OpXvxrTwNqRI0dwyy234JZbbsFPfvITnHfeebj22msBALfffjvMZrPqY9944w189NFHOPXUU6MG1gDg4osvxhlnnIGPP/4Yr7/+ekJpUnpOg8GAgoKChK5DRERElAjOXCMiIqK0OuWUU9DU1IQHHngAN910E/74xz8iGAyOuITyvffeC//3ZZVTXgZwhlKkT6UgADabDXPmzMGrr76KDz/8EHPmzEnoNWzcuBEA4HQ6Yzb1B4CDBw8CAD788MOErnvXXXcBGFxSmZ+fj+bmZnzta1/Dt771rcg5LpcLd911F/72t79h27Zt6O3txdAZe/v374/7+Wpra1FeXp5QGsOcTmdkHzStVovi4mKce+65uP7663HeeeeN+Njw+zl//nzFv8+fPx+vv/463n//fZx11lmjpuWzn/0sqqurcccdd+C9997Deeedh9NPPx1z5syJe4ksERER0VhxcI2IiIjS7hvf+AaWL1+OF154AQ8++CBOOumkmNllQzmdzvB/21VOaQeAQCAQ8we1ZZl2u334tePW1dUFAHjxxRfx4osvqp6nNJNuJLt27YrZT2won8+H+fPn4+2330ZjYyMuvvhilJWVQa/XAwBWr16d0Ey88D0Yi2nTpmH37t1jemz4nldWVir+PXz8yJEjcV3ParXizTffxKpVq7B+/frI7L3S0lJ8+9vfxk033RS5R0RERETJxsE1IiIiSrvLL78cP/7xj/HNb34T+/fvx8qVK0c832azhf+rNhpUCUBxllJHR4fiA8LRQodcO27hx9x1111Yvnx5wo8fq3Xr1uHtt9/GlVdeGRPVs729PTKTLF6JREZNpvD9U4rYCgy+lqHnxWPKlCm4//77IaXE1q1b8fLLL+Oee+7BmjVrEAwG8bOf/Wz8CSciIiJSwD3XiIiIKO0KCwtx4YUXYt++fbBYLLj00ktHPH/IrLazVU45G4Dinm3hgABDOZ1OfPDBBzCZTDjuuOPiT3jIZz7zGQDAv//974QfOx7hSKpf/vKXY/6m9DqzVfj9fOWVVxT/Hj5+4oknRo6FB06VZicOJYRAQ0MDvvvd70ZmFa5du3Z8CSYiIiIaAQfXiIiIKCNuvfVW/O1vf8M//vGPUTecP/300wHgYwBnCCEuHPq30O9nAdiWn58f89hHH30U77//ftSxW265BU6nE5deeimMRmPCaZ87dy7OPPNMPPPMM5HADMNt2bIFnZ2dCV97JOElo8MHpXbu3Ikf//jHSX2uVDr99NNx7LHH4vXXX8dTTz0V9bennnoKr732GmbOnIkzzjgjcrykpAQAsHfv3pjrtba2Ki5RDc9aVAuUQURERJQMXBZKREREGVFTU4Oampq4zg0tX7wSwIsAnhBCrAPwEYBjASwD0AvgCiHEm8Mfe+655+L000/HRRddhMrKSrz++ut4/fXXUVtbizvuuGPM6f/zn/+M+fPn49prr8Xdd9+NU045BYWFhdi3bx9aWlrQ2tqKjRs3jjlggJLFixdjxowZuPPOO7FlyxaccMIJ2Lt3L5577jl86UtfUhx4ykZCCDz88MM455xzcPHFF2Pp0qWYNWsWPv74Y6xduxYFBQV45JFHoNEc/R74c5/7HDQaDX7605+itbUVRUVFAICbbroJL730Em644QacdtppmDVrFsrLy7Fv3z6sW7cOGo0GP/zhDzP1UomIiGgS4Mw1IiIiyglSyrcAnAzgzwBOBfBDAKcB+AuAk0N/j/Gf//mf+P3vf48PPvgAv/3tb/HRRx/hqquuwhtvvDGuga8pU6bg3XffxW233QatVovHHnsMd999N9544w3U1NTg3nvvRVNT05ivr8RiseDll1/GV7/6VbS1teHuu+9GS0sLbr75ZvzpT39K6nOl2imnnIJ33nkHX/3qV7Fx40b88pe/xBtvvIFLL70U77zzDk455ZSo84877jg8/PDDsNvt+P3vf4+bb74ZN998MwDgi1/8Ir73ve/B7XZj3bp1+PWvf43XXnsN55xzDv7973/jwgsvVEoCERERUVKIoaHbJ4O5c+fKTZs2pf15z7/6ehhPvSzqmGfjY/jbg79Le1ooo0bdOTpTeZQoZMQ8yvxJGcY6lLId8yhlO7bzlM1Yh1K2U82jnLlGREREREREREQ0RhxcIyIiIiIiIiIiGiMOrhEREREREREREY0RB9eIiIiIiIiIiIjGiINrREREREREREREY8TBNSIiIiIiIiIiojHi4BoREREREREREdEYcXCNiIiIiIiIiIhojDi4RkRERERERERENEYcXCMiIiIiIiIiIhqjlA+uCSG0Qoj3hRDPhX4vFkK8KITYHvq3aMi5PxVC7BBCfCyE+OKQ4ycJIbaE/na3EEKEjhuFEE+Ejr8lhKhN9eshIiIiIiIiIiIKS8fMtRUAPhzy+08AbJBS1gPYEPodQojjAVwCoAHAQgC/F0JoQ4/5bwDXAagP/SwMHb8WQLeUcgaA3wD4eWpfChERERERERER0VEpHVwTQkwB8CUAfxxyeCmAh0P/fxjAsiHHH5dSeqSUuwDsADBPCFEJwCql3CillAAeGfaY8LWeArAgPKuNiIiIiIiIiIgo1VI9c+23AH4EIDjkWIWUsh0AQv+Wh45XA/h0yHn7QseqQ/8ffjzqMVJKPwAngJKkvgIiIiIiIiIiIiIVKRtcE0IsAtAppXw33ocoHJMjHB/pMcPTcp0QYpMQYtPBgwfjTA5R+jCPUjZj/qRsxzxK2Y55lLIZ8ydlO+ZRygWpnLl2OoAlQojdAB4HMF8I8ScAHaGlngj92xk6fx+AqUMePwXAgdDxKQrHox4jhNABsAE4PDwhUsr7pJRzpZRzy8rKkvPqiJKIeZSyGfMnZTvmUcp2zKOUzZg/Kdsxj1IuSNngmpTyp1LKKVLKWgwGKnhZSvk1AOsBXBk67UoA60L/Xw/gklAE0OkYDFzwdmjpaK8Q4jOh/dSuGPaY8LUuDD1HzMw1IiIiIiIiIiKiVNBl4DnvAPCkEOJaAHsBfAUApJRtQognAWwF4AfwHSllIPSY/wDwEAAzgOdDPwBwP4BHhRA7MDhj7ZJ0vQgiIiIiIiIiIqK0DK5JKV8B8Ero/10AFqicdxuA2xSObwLQqHDcjdDgHBERERERERERUbqlOlooERERERERERHRhMXBNSIiIiIiIiIiojHKxJ5rFLKlZTPOv/r6mOPVpVb87pe3ZyBFRERERERERESUCA6uZZBXamE89bKY4/s3PpaB1BARERERERERUaI4uEZElAW83gBaDjjh6HGj0mpCU5UNBoM208miHMI8ROPB/EO5jnmYKL1Y5ihREz3PcHAtya7/4Y3Yf6gn5njbhx/jxFMzkCAiynpebwBrWw5g5bpWuH1BmPQarFnaiGXNVROqwaHUYR6i8WD+oVzHPEyUXixzlKjJkGcY0CDJ9h/qgfHUy2J+3F5fppNGRFmq5YAz0tAAgNsXxMp1rWg54MxwyihXMA/ReDD/UK5jHiZKL5Y5StRkyDMcXCMiyjBHjzvS0IS5fUF09LgzlCLKNcxDNB7MP5TrmIeJ0otljhI1GfIMB9eIiDKs0mqCSR9dHZv0GlRYTRlKEeUa5iEaD+YfynXMw0TpxTJHiZoMeYaDa0REGdZUZcOapY2RBie8B0FzlS3DKaNcwTxE48H8Q7mOeZgovVjmKFGTIc8woAERUYYZDFosa65CXakFHT1uVFhNaJ5g0XMotZiHaDyYfyjXMQ8TpRfLHCVqMuQZDq4REWUBg0GLubXFmU4G5TDmIRoP5h/KdczDROnFMkeJmuh5hstCiYiIiIiIiIiIxogz14iIUsDrDaDlgBOOHjcqrSY0TbBpz5R9mOeIUotlLLN4/4kyi2WQJrrx5nEOrhERJZnXG8DalgNYua4Vbl8wsmHnsuYqdkIoJZjniFKLZSyzeP+JMotlkCa6ZORxLgslIkqylgPOSMUMAG5fECvXtaLlgDPDKaOJinmOKLVYxjKL958os1gGaaJLRh7n4BoRUZI5etyRijnM7Quio8edoRTRRMc8R5RaLGOZxftPlFksgzTRJSOPc3CNiCjJKq0mmPTR1atJr0GF1ZShFNFExzxHlFosY5nF+0+UWSyDNNElI49zcI2IKMmaqmxYs7QxUkGH1+w3V9kynDKaqJjniFKLZSyzeP+JMotlkCa6ZORxBjQgIkoyg0GLZc1VqCu1oKPHjQqrCc2MqEQpxDxHlFosY5nF+0+UWSyDNNElI49zcI2IKAUMBi3m1hZnOhk0iTDPEaUWy1hm8f4TZRbLIE10483jKVsWKoQwCSHeFkJsFkK0CSFWh44XCyFeFEJsD/1bNOQxPxVC7BBCfCyE+OKQ4ycJIbaE/na3EEKEjhuFEE+Ejr8lhKhN1eshIiIiIiIiIiIaLpUz1zwA5ksp+4QQegCvCyGeB3ABgA1SyjuEED8B8BMAPxZCHA/gEgANAKoAvCSEmCmlDAD4bwDXAXgTwN8BLATwPIBrAXRLKWcIIS4B8HMAF6fwNRERxWVgwIctjh509HhQYTWiyW6F2azPaJqCQYndXa7IVOfaEgs0GpHRNE0W6bj3fn8Qbe1OtDvdqLSZ0VBphU6XO1urer0BtBxwwtHjRqXVhCYuN0kr3v/R8R7FLxV1XqJ1HN8voqOSUSazsW+bCenqT7MOS7/x9qVTNrgmpZQA+kK/6kM/EsBSAGeHjj8M4BUAPw4df1xK6QGwSwixA8A8IcRuAFYp5UYAEEI8AmAZBgfXlgK4JXStpwD8TgghQs9NRJQRAwM+PNvqwMr1rXD7goMbYi5pxOJGe8Y6IcGgxAttDtzw5AeRNN150RwsbLBzgC3F0nHv/f4g1m7ej5vWHs1zty5rxLLZ1TkxwOb1BrC25QBWrhtSZpY2YllzFTuSacD7Pzreo/ilos5LtI7j+0V0VDLKZDb2bTMhXf1p1mHpl4y+dEp73EIIrRDiAwCdAF6UUr4FoEJK2Q4AoX/LQ6dXA/h0yMP3hY5Vh/4//HjUY6SUfgBOACUpeTFERHHa4uiJdD4AwO0LYuX6Vmxx9GQsTbu7XJGOQDhNNzz5AXZ3uTKWpskiHfe+rd0Z6QyEn+Omta1oa3cm7TlSqeWAM9KBBEJlZl0rWg7kRvpzHe//6HiP4peKOi/ROo7vF9FRySiT2di3zYR09adZh6VfMvrSKR1ck1IGpJRzAEzB4Cy0xhFOVxrqlSMcH+kx0RcW4johxCYhxKaDBw+Okmqi9GMenVg6ejyRijnM7Quio8eToRQBHT1uxTR19rpHfSzz5/iM597Hq92p/BwOZ/KeI5UcKveooye+9DOPjs947/9kwDwav1TUeYnWcczTiZlM+XMySkaZzHTfNlvyaDr6dADrsExIRl86LWtFpJRHMLj8cyGADiFEJQCE/u0MnbYPwNQhD5sC4EDo+BSF41GPEULoANgAHFZ4/vuklHOllHPLysqS86KIkoh5dGKpsBph0kdXrya9BhVWY4ZSBFRYTYppKi8wjfpY5s/xGc+9j1elzaz4HHZb8p4jlSpV7lGFNb70M4+Oz3jv/2TAPBq/VNR5idZxzNOJmUz5czJKRpnMdN82W/JoOvp0AOuwTEhGXzqV0ULLhBCFof+bAXwewEcA1gO4MnTalQDWhf6/HsAloQig0wHUA3g7tHS0VwjxmVCU0CuGPSZ8rQsBvMz91ogo05rsVqxZ0hipoMP7UjTZrRlLU22JBXdeNCcqTXdeNAe1JZaMpWmySMe9b6i04tZl0Xnu1mWNaKi0Je05UqmpyoY1S4eVmaWNaK7KjfTnOt7/0fEexS8VdV6idRzfL6KjklEms7Fvmwnp6k+zDku/ZPSlUxkttBLAw0IILQYH8Z6UUj4nhNgI4EkhxLUA9gL4CgBIKduEEE8C2ArAD+A7oUihAPAfAB4CYMZgIIPnQ8fvB/BoKPjBYQxGGyUiyiizWY/FjXbUlubFHVEp1ZEeNRqBhQ12zFp+Jjp73SgvYLTQdEnHvdfpNFjUUIlpxXlw9HhgtxrRVGnLiWAGAGAwaLGsuQp1pZZI9K1mRsVKG97/0RkMWixusKO2JLpe5z2KlYo6T6fTYElTFWpLLFGR85TquGBQYp9zAFNsZjx6zTwcGfChKM/APE2TVjLKpNmsx5cay1FbOi9SBzbY8ydVMAMgff1pg0GLJY2VmF4S3a9jHZY6ibQzqteI5yQhxEwA/43BYASNQohmAEuklLeqPUZK2QLgBIXjXQAWqDzmNgC3KRzfBCBmvzYppRuhwTkiomxiNusxb3p88VXSFelRoxGoK8tHXVl+0q5J8Un1vff7g3iurT1no4UCgx3JubXFmU7GpKXTaVBsMcAXCKLYYsiZfJMufn8Q/7vVkdNlLJ2SXecFgxIvfdw5aoQ+pUh+t5/fhPryfL5PNKmNt0z6/UE8v7VzxDowGJTY3eWKfEkzUb/ETUd/OhiUeHn7wZRHJU23bM4j8bYzI4m3lfkDgJ8C8AGRgTPOEiMiSoK2AyrRaRgRiOLEPETjER6QOO/uf+PSP7yF8+7+N15ocyAY5E4bYbkekTfXxRuhT+m8G/+2Bc+8v595mmgcRqsD2Y4kV7qikqZTtueRZNzzeAfX8qSUbw875o/7WYiISNV+54BidJr9zgHVx3i9AWzafRjPtRzAu7sPw+sNqJ5LE99Y8hBR2ETsxCdbrkfkzXXxRuhTOy8owTxNNA6j1YFsR5IrXVFJ0ynb80gy7nm8g2uHhBDHAJAAIIS4EEB73M9CRESqSvOVIzCVWpQjMHm9AaxtOYCv3f8Wrv/z+7js/rewtuUAB9gmsRKVPFSikoeIhnIc4cDRaHI9Im+uizdCn9p5UjJPE42HXaUODEevnIiDQZmk9tkgl/t12Z5HkhEJNt7Bte8AuBfALCHEfgDfw2CQASIiGqcKqxGrFjdERadZtbgBFTblBrTlgBMr10VPzV+5rhUtXAI4aZl1GsU8ZNZzjyEanV4nFDuUem127IOSDXI9Im+uizdCn9J5y+fX45n39jFPE42DVkCxn6EN7UWVjIEJOsrl8WPFgvqo+71iQT1cntxdPJjteSQZkWDjCmggpdwJ4PNCCAsAjZSydywJJiKaLNxuP7a0O6Mi/JhMylXu1CILqgpd+NWFs+Hy+mEx6FBg1mJqkXJl7lD55qejJzu++aH0c/R6oIWMykP9Hh86ej2ZThrlgO4BH5bPr8fdL2+PbOK7fH49jgz4Mp20rKHTabBsdjXqy/PhcLpht5nQkEMReXPdaBH6hm6SfXxlAf54xVw4nG7s7e7Ho2/uQXe/d8Lnaa83gJYDzqgod4wsSMmy53A//vLWHvziwtkY8PphNujwx9c+wTc/ewyaphSitsSCX39lDr7/16Obwf/6K4kNTNBR+44M4JGNe3DtGXUQApASeGTjHtQU52FOTVGmkzcm2Z5HkhEJNt5oobcD+IWU8kjo9yIA35dS3jSWhBMRTWRutx/rt7Rj5fqjEZXWLGnEkqZKxQE2jUbgzBnl2N3liqsyrwx98zN0gG3o1HyafIrzDLjtf7diUXN1pBP2XMt+/PorczKdNMoBxXkGPLFpb1Qn/olNe5l/htHpNJg9tQizp2Y6JZOTWoQ+pQihD189D//1r+1Y1FyNL580ZcLn6fB2EeFZ7Sa9BmuWNmJZcxUH2CgpKq0mbOvsw/K/vB85NrTv6fcHEZBBXHdWHYIS0AggIIPw+4PMg2NQaTWhu9+Le/61I3Is1/v6uZBHxhsJNq7BNQDnSilvDP8ipewWQpwHgINrRETDbGl3RgbWgNCyzfWtmF6ah5Onlyg+JpHKvKnKhjVLG2M60c1VXJ40WZn1Gnz77BlYtb4tkidWL+GyUIoP8w/lMqVNsu9/fQe+c3Z99JdcE7idVNsuoq7Ugrm1xRlOHU0EZVYDVi9piGknyq0GAIN58EdPtcR88Vt1rZl5cAxGu9+5aDLkkXgH17RCCKOU0gMAQggzgNzdTY+IKEFDl5xUWEeeWebo8ags21RfopfI9Q0GLZY1V6Gu1BI5v5nLPya1nYf68dYnh/DAVSfjUJ8HZflG/PWdvbAYdGioLsx08ijLMf9QLlPaJPufWw/hu/Nn4k/XnqLaTg5vd2uK8rC3uz+udjjbcLsISrX93W68sKUd915+Eo70+1CYp8dDr+/CtJI81BTno7vfG5n9DABPv7sP7U438+AY7e92K7bL4fudiyZDPRXv4NqfAGwQQjyIwYih1wB4OGWpIiLKIkpLTu68aA4WNtgVO952q1Fl2abydxKJXh8YHGCbKN/y0PhNKTKh3m7FNQ+9E8lDKxbUo7owd5cPUPow/1Auq1DZKsFi1KNpivKHUKV299Zljfivl7djT9dAXO1wNuF2EZRqFVYTNu46jH9tOxQ5ZtJrcPPiBvj9QfS6/bj/9Z1R+3Y+sWkv8+AY2a3K7XJFlmz+PxaToZ6Ka76/lPIXAG4DcByABgA/Cx2jFNjSshnnX319zM/1P7xx9AcTUdIpLTm54ckPsLvLpXh+U6UNa5ZER5Vbs6QRTSpR5RK9PtFwWo3AXRu2R+WhuzZsh5aR8SgOzD+Uy8YS4U2p3b1pbSsWNVdHfs+ldji8XURUv2MCL4Ol9BupnLW1O3Hj37ZElae7X96OVYsbmAfHqNftU2yXe925G5RlMtRT8c5cg5TyeQDPpzAtFOKVWhhPvSzm+P6Nj2UgNUTU0ePGzPJ8fP2sYzDg8SPPqMMfXvsEnb1uxT3STCYdFjfaUVuah44eDyqsRjTZrarRQpWWtISnSY91Q03KLn5/EG3tTrQ73ai0mdFQaU1qlEGHUzkPOZweNE9J2tPQBMX8Q7lMoxH4wnEVeOK6z0TVsSPNOFNrd41D6mW3L6jazmcbg0GLxQ121JZE9zu4XQQly0jlTK08SSmZB8dIbQmlo8eD5gylabwmQz014uCaEOJ1KeUZQoheDC4HjfwJgJRSWlOaOiKiLFBVaMKlp0zDj57aHJmavWpxAyptytOYg0GJ13d1Yct+J4IS2NHZC+eADwtmVSh29vMMOsVp0nkTqLGZzPz+INZu3o+b1h7dWPvWZY1YNrs6aQNsJRblpcglltzd+JbSp7RAOf+U5jP/DOX1BtBywAlHjxuVVhOauNdlVggGJf61rTPS5n7Y3oPOXrdqmwuot7u1pZao38tzZAmW3x/E/251pLSdocltpHKm1gfRCA38/iDz4BhMxH7dZKinRnwVUsozQv8WSCmtQ34KOLBGRJPFEZcPq59ti5qavfrZNhxxKU/N3n2oDzs6+3Dfazvxu5d34N7XdmJHZx92H+pTPN8bCGD5/PqoadLL59fDFwgqnk+5pa3dGelIAEeXH7W1O5P2HL5AAKsWNUTloVWLGuALBJL2HDRx+fxBrFgQXQetWMA6aCivN4C1LQfwtfvfwvV/fh+X3f8W1rYcgNfLMpZpiba5gHq76zjSH/l9tKWl2SQd7QxNbiOVsyAkbl50fEx5uuVZ5sGxmoj9uslQT426LFQIoQHQIqVsTEN6iIiyTrvq1Gw3Ziucf8DpxuPv7I2KmvT4O3vRVG1DXXlBzPklFiOe2HT0fCmBJzbtxcJGewpeDaVbu+qSOzdmT03Wswj8z2s7ovLQ/7y2A3dckKuLByidDrt8eGTjnqj888jGPVGzeCa7lgNOrFwX/aFg5bpW1JVaGFwmww443Yp7E6m1uYByu/vyRw785Nzj8T9fOzGupaXZJD3tDE1mI5WzqkIzvD5nVHl69M09aHe6mQfHTODp9/biFxfOxoDXjzyDDg+/sRPf/8KsTCdszCZDPTXq4JqUMiiE2CyEqJFS7k1HooiIskmlzaw4NduusizU4w/gm2fVwdHjQVACWgF886w6eFS+baotseDmRcejZd/gVHudBrh50fE58405jayqUDn/qC0rHosjAz7UlVgwb3oRul0+FFv02Lr/CHoGcnfjW0ofu82I7n4v7vnXjsgxk16DigLlCMeTkdr+Nx097gylaPJRW5bb6/Yrvje9Hr/qtYa3uzaTFpfMm4av3f9W3FG7s0mi/RSiRA0tZ5+bWYqrzpiObpcPep0GlflG1JZa8PN/vMc8mCT9Pj/OOb4yakua//z8TLh96vVatpsM9VS8i1srAbQJITYIIdaHf1KZMCKibNFQacWty6Kj29y6rBENKtE/S/ONcA74o6bOOwf8KLWof1D1+GTU+R6fVD2Xcku+Qau45C7fGHdMoVFNKzHjvOYqfPPRd/G9Jz7AdY++i/Oaq1BTYk7ac9DEZTPpsGrxsOUnixtQaE5eHs11lVZT5P6EmfQaVFgnzoeCbDbSstwKq1HxvSkfZXB4aLvb5w3ELFdKdrTQYFBi58E+bPzkEHYe7EMwmLx2PtF+ClGiwuXsczNLo/obVz7wNp7/sAP3/Gt7zFLr285vYh4cI6vJgN+8tC2qTvrNS9tQYMrdPddmllqwZsmwaKFLGjGzNPuDxsQr3l7T6pSmguKypWUzzr/6+qhj1aVW/O6Xt2coRUSTg0YjUJinx3Vn1SEoAY0ACvP0qt9m97r9qlPnlew65ML3//pB1Pnf/+sHmGU/E8eUT5wGZ7La3dWvuORulr1AdclSovo9Qdw8bMnazeta8di1pyTl+jSxOXo8+J9Xhy0rfnUHphU3oa4806nLDk1VNqxZ2hhZGmrSa7BmaSOaq/jBMR1GWpbbXGXDz5Y2RupAk16Dny1tRNMIH+qHt7tBCcXZb8mKFhoMSrzQ5sANT36QkplxOp0Gy2ZXo748Hw6nG3abCQ2VtgmzSThlXmPlYDmrtJnw9Uc2RZXFG/+2Bdd/bgYefTO6r1Oeb2AeHKOeAZ9inZTLKxK2dvbinle2R+WRe17ZjmPKLThp2sTYXmG0aKEmAN8CMAPAFgD3Sylzdy5ijvNKLYynXhZ1bP/GxzKUGqLJY3eXC9f/+f2Yacx/X36mYqc70SUqew67FM/fe9jFwbUJwGTQKC65MySxw9nZ61H+YNjnSdpz0MTV4/ZjT9dAVB4NH6dBBoMWy5qrUFdqQUePGxVWE5oZLTRtRlqWa6gtxtLmKkxP4L1RaneVlislK1ro7i5XZGAtnPYbnvwAs1T6EWOh02kwe2rRhNm7iLKLwaDF0uYqbPi4U7EslhcY0e50R9oRk16D046Zm4mkTggmg0axTjLqc3ewsrPHo9jX6OydOH3V0d6dhwHMxeDA2rkAfp3yFBERZZkOlU59Z6/yXjuJLlGxGHSK5+cZuCRrIjBqtbjhnJlR0+BvOGcmTLrkfSi3mpTzUEESl57SxJVvVM4/yVy6PBEYDFrMrS3Gl5qrMLe2mANraTTaslydToNiiyHyM9psmeHt7tPv7oupp5MZLTTRfgRRNtLpNChQ6W+UFRhT2s+ZbNLRd0y3ydBXHe2VHC+lbAIAIcT9AN5OfZKIiLJLRahTH+832seVF+DWZY2R/VvCe58cr7IEsMJqxIoF9ZGlpOE9uSqs3Ex8IigtMGBKkRm/unA2XB4/LCYdNGLweLLYbSbFPJTMoAk0cRVb9Ir5p8iiz3TSiAAMLstVWvrZXGUb05LL4e2uQSdQVmCM2v5BrxVo2XcE+44MRAVQGItE+xFE2SZcznoHPIrthUGniSo/ZQXGpPZzJpuSfENMnVRWYERJ/sj3VC3wSzaoUumrVk2gvupog2uRRb1SSr8Q2R8th4go2WpLLLjzojkxHXe1b7Q/OexCv8cf1SD2e/z45LALjdWFMefb802oLjRHnV9daIY9f+I0NpNZMAjs6eqP6UwcZ7cm9XkKzbrofQG5GT3FSWBwgHZo/rHbTHFHvSJKNZ1Oo7j3qU6nGdOSy5piC+or8iPXm1VRgB+EovKFmfSDgwV3b9gR2WNvWXPVmD6oJtqPIMo24XI2szwf15wxPbrPWmTGb178GJv2OCPnm/QaPPudMzKY4tzWM+DDT5/ZElMnPXndZ1QfEw78Mnxv0LHWW8k2tdiC6iJzTN6pKZ449eBoPe/ZQoie0P8FAHPodwFASilVPxkIIaYCeASAHUAQwH1SyruEEMUAngBQC2A3gIuklN2hx/wUwLUAAgCWSyn/ETp+EoCHAJgB/B3ACimlFEIYQ89xEoAuABdLKXcncgOIiEaj0QgsbLBj1vIz0dnrRnmBCbUlFtVvxLv7fbj9+Y9iGsQ/XKG890Srowe/fvFjLGquhhBAIAj8+sWPUVVoxtzaibHB52TW2etRDHBxYk0Rpidpr51PDrpw98uf4IITp0Ty0N0vf4LVS0w4JklBE2jiOtjnxW9f2hZVB/32pW342dJGHJfpxBFh8IP9d/+ivPfpSEsu1QbXNBqB+cdWoK40H529bvR7A4rXCAf0HBpAYSztcqL9CKJsEy5nZ84sx2+GtRe//udgH3bo4JrbF8SuLhfq7eyDjMUBp3K91u50o1llX8WRAr9kw+eJvd39kbwyNO80VtmStvdkpo04uCalHM8Qpx/A96WU7wkhCgC8K4R4EcBVADZIKe8QQvwEwE8A/FgIcTyASwA0AKgC8JIQYqaUMgDgvwFcB+BNDA6uLQTwPAYH4rqllDOEEJcA+DmAi8eRZiIiRRqNQF1ZflyVv9un3El3+wKK5zt63IobfHb0cC+WicDlVQ5w0e9N3mbxJr0G1YVGHGsvwIDHjzyjDtWFsXv/ESnp9wYU66B+r3KdRZRuagNoe7pcmF5qUVxyWZJnxDu7uuDo8cBuNaKp0gaT6ehHn6Ht+s6DfYrXkDL6+ZLRLg+9JlGuKM834sZzj0VlYR7u+Vdse6Ed1t0w6TXsg4xDpc2sWCfZR1hCOVLgl2zQofJ5J1lRmbNBynK8lLJdSvle6P+9AD4EUA1gKQYDJSD077LQ/5cCeFxK6ZFS7gKwA8A8IUQlAKuUcqOUUmJwptrQx4Sv9RSABYJrV4kow2qKzYobdtYUmxXPH22jZspt04otKvkhedPgK6wGXDS3Bj96ajN+/MwW/PCpzbhobg0qrNzvhEZntykHYbFz30fKEhUq7eT7nx5B24Fe/OLC5qiNv9csbcTOQ324/IG38d2/vI/LH3gb67e0w60SATe8bHPoNVYsqMcz7+2Ler6xtsvh/arOu/vfuPQPb+G8u/+NF9ocCAY50kbZb2DAh62OHgQksKOzV7EsHme3xpQfq4n7do7VMaUmrFnSGF2vLWnEMaXKnyWA7P88UZ6v3NcotUycvkZahpOFELUATgDwFoAKKWU7MDgAB6A8dFo1gE+HPGxf6Fh16P/Dj0c9RkrpB+AEUJKSF0FEFCeXJ6AY4cflUZ4F0lRlw5qljTEfDJqrbGlLM6XO9NLYD213XjQH00uTN7jmHAhg5fq26KUA69vgHODMIxpdMAjFOouf+ylbKA1+LZ9fj79u2ofv//UD7O8ewLVn1OH6+TNw7Rl1uOdf29HW3jOsTmzFlnan4vXDyzb/vvxMPH7dKXj2+jNQXWRGd7838nzjaZfV9oXb3eUa0/WI0mmLowfbO/tw14bteHLTPiyfXx9VFn/9lTnQaIDrzhosg9edVYfqIjOOT/LespPJVocLT27ag19cOBs//3ITfnHhbDy5aQ+2OtTrjGz/PDHgD2DFgvqYQVi3f+L0VVO+27EQIh/A0wC+J6XsGWFimdIf5AjHR3rM8DRch8FlpaipqRktyTllS8tmnH/19THHq0ut+N0vb89AimgsJnIezVapjKaz/4gbD/7fblx7Rh2EGFwC8uD/7UalzYwTp8WebzBocV5DGWpL5qGjx4MKqxHH2y1ZsfkowPw5XhqNwNkzSvDINUff30Z7QVL32uno8agsBfAk7TmyGfPo+CRaZ1HimEfHJzz4VXL1PPx7xyFICTz65h60OweXO7m8gZilRlOKTHj4mpPR7fKh2KLHg6/vGrFO9PuDOOzy4lCfF3qNBvNnRtfbTXbrmNvlsewLl07MnzSSjh4PgvLonl+Pvrkn0l7Mqy3CGTPKMODxoijPECkvDfb8pPZjJ1se7ejxoMCoh82sQzAoUWjWocCoH7EOMxi0+FJDedTniWS/D+Oxr3sAj2zcE9XXeGTjHtSVWhQDvuWilA6uCSH0GBxYe0xK+UzocIcQolJK2R5a8tkZOr4PwNDt+aYAOBA6PkXh+NDH7BNC6ADYABweng4p5X0A7gOAuXPnTqjvYb1SC+Opl8Uc37/xsQykhsZqIufRbJTqaDp2qxHd/d6ojv5IS6wGBnz4e+tBrFw/JD1LGrG40Q6zOfNT6pk/x2dgwIfnWjtS+v5Whpb1Dd+bo9I2cabaj4R5dHyqC02KdVZVYXYsJZkImEfHT6MRKCsw4o//3hlT1w3/ruILx5cCUuCbj74bqXdXL2nA9NI8xWsr9guWNOKlDw/gn1sPwaTX4NZljVg2uxo6XeILf8LLoYanO1uWQzF/0kiqC03Y390fycPtTjfu+ddgFN0Fs06B1xvA/7Z2xvRzljRVRu1zOB6TLY9OL83DwqbKuOswAHC7/Sl/H8bDbjMr9jWyZdlqMqRsWWho77P7AXwopbxzyJ/WA7gy9P8rAawbcvwSIYRRCDEdQD2At0NLR3uFEJ8JXfOKYY8JX+tCAC+H9mUjIlKlFk2n5YDycpFEWYxarFrcEDXtedXiBliMygN3Wxw9kYYwkp71rdji6FE8n3JLOt5fvVajmOf0w3cYJlIgAMWlGsw9lG2Ulof++itzUF+eH3XsmjNmxCyVX7W+DQPDZo+FKfYL1rfiss9Mj/x+09pWtKksKx3NZFgORROXRgg0VFsV87CAwJZ2p3I/Z4zlhQaDo61SqMPUgqMByPr3QSug2FfVTqCoyakcwjwdwOUAtgghPggduxHAHQCeFEJcC2AvgK8AgJSyTQjxJICtGIw0+p1QpFAA+A8ADwEwYzBK6POh4/cDeFQIsQODM9YuSeHrIaIJYizRdPz+INranWh3ulFpM6Oh0qr67fXewwPY1n4ED109Dwd73SgvMOGFLftRnKfH8VWFMed39HhQlGfABSdOQXjl/NPv7ht1+Uq86aHM6ujx4NTpxbjqjOlxL09K1N7DA/hnazvuvfwkdLt8KLLo8dDru5Bv1GH21KKkPQ8lTzaV4X1H3Hh7Z1ck/4Tz6JSiPJzAZaGURcLLQ2ctPxOdofa1tsQCrzeAR6+ZF4kMqt6uKrfzjh43zmuowIUn1+BQrwdlBUb89Z29ONLvi5zj9gXhcLoxe6riJUY0GZZD0cS178gApJRRedhi0EKvFTjgdKPAqMOtSxtQYDbgiMuLPKMOf3jtEzh6PNj86RH2UcfAMYa+oyPLtwjZc7hf8fOR1aRD05TCTCcvKVI2uCalfB3Ke6IBwAKVx9wG4DaF45sANCocdyM0OEdEFK9wNJ3hyzPUpiX7/UGs3bwfN609Os16pOUh00vN8PiL8cYnhxCUwI7OPsyZVoxpKhF+aorMuOLUabhrw/bI9VcsqMfUIuXzE00PZdaMsjwsO7Ea7+7pRlAC2kPAshOrcUyZ+tT+RFUXmjCvriRq+cCKBfWo5rK+rJRtZbi2xIwlJ0Tn0SUnVKNWJcIxUSZpNAJ1ZfmRvcr8/iCea2uPKk+Pf+MUxXZ1SqFynq4vz0MwWI43d3YhKIFPDvbh7FnlUUuwTHoN7Lax1amVk2A5FE1cU4vM6PcFInm40mbCVafV4lf/3BYpXzeeOws2M9DR60HAOYCrz5iOCpsBF9+3kX3UMagrVe47jrQs1G5VXn5ekSWRv48py4PLU4irHnw7aqlr3QivKdcwhxPRpJNoNJ22dicefzsUseeCJvzywtl4/O09qstDXJ4gDhxx477XduJ3L+/Ava/txIEjbvR7lJej+IIy8gEAGPyW6a4N2+FXCdXX1u6MfIgInz+e5SqUWgM+5fww/NvF8dAIKOahCTTTfkLJtjLsD0g4nNF51OF0q9ZBRNlEqTz5A8rtqi+gXO+6PEHsH1ZP7z/ihtc/WAbCA+ANlWOLumfQKS+HMupZSVP28/mDePD1T7B6yWAevuDEKfjNS9si5asozwCXN4DvPv4+7nxxW6QNGfAEMt6+ZSO/P4jNn3bjhdZ2bP70CPz+2HrJPYa+Y1OlDWuWDPt8s6QRTWOst5Kt16281LXXM3GWx2d+ZzsiojQzGLRY1lyFulILOnrcqLCa0DxCtNAetxfXnFGHYKg9EwK45ow69Lq9iuf3evyKnfp7Lz9J8fx2p/JylHAUNKXzlZa7jHW5CqV2iV6vx4/390YvufvTm7twfFXyQtR/2q281PnTbjfmTPygWjmn3enGzPJ8fP2sYzDg8R9dQpOhMtzj8WPDhw784sLZkfQ8/MbOpOZRovFSq6fbnbH1X7vKMs92leVRI7Xb937tRNhtJjRU2sbcLuzpOrp0/0i/D4V5g0v3i/P0OK6ycEzXJEqX9h4Ptuzvw5LZWtx1yRyY9VrUFB0Hq9mIngEfKgtNuHvDtpjy8/uvnhj5fSL1Ub3eAFoOOOHocaPSakLTCJ8hhvP7g3i+rR3bO/sQlMCH7T3Ye9iFcxsqo+qXXo8fj7+zN7IMFwAef2fviO2yyaTDFxrLUFt6NFroTLslK4IZAGPbBifXZMedJiJKM4NBi7m1xXGdazMZcOBIb+TblvA0ZrXlJR5fQHGgw6PybdOM8jwMeEtxzUPvDInu04AZ5crTpKeoLCOtVllGSiNL9RI9k15gwXGxEZ9MSZyxUF2ovNS5aoxLmCi1ppWYcekp0/CjpzZH8sSqxQ2YmqFlmDqNxJdPqolJD1fwULYYqZ6utJlj6r8Z5ZaE2lWPL6D4oc/jC+KLjZXjTn9NiVlx6f7UErbblP2mFpnwzbPq8IOnWqLaiDte+BB7ugYGf1/UAK9/D1r2DwZrcvuC6PcOzkgaz5LqbKMYWXhpI5Y1V8U1wPaRowfdrugv57tdXnzk6EHjkH3HpJS4eG4N7n75aF9/+fx6jBS7sWfAjX+2HoyJFrqwsQxWc+bvf3WhSfnzywTawoTdJiKiUQyoROwZUInYU2wxRqZkh5n0GhRbDIrn97oDMVHNVq5vQ69b+fomnVbxG3aTLr5vzShaqpfoaaBRzD+aJDbBqtEeueIoK/W5A1j9bHSeWP1sG1wZWhph0OoU02PQsk6h7DBSPd1QacWty6KXQiXarlZYTbj69Frc//rgEqw//nsnrj69FhUFydmrqN8diMxCuX7+DHz9zDo8/s5e9Kukhyib+IPAHS98FNNGLGquPvr7c234+lnHRB5j0mtQZNFjxYIZ+OWFzWNeUp1tFCMLr2tFy4H4+oy9Hh/c/mDUck+3P4hejy/qPItBFxlYCz/P3S9vh8WgPjfqI4dLMVroRw7XWF5q0um1QvHzi147cTqrnLlGRDSKw/0+xW+0u/t9iud3ubz4z8/PjOxHYdJr8J+fn4kul/Iy0o4Eo/sc7FM+/5DLgxkoSPDVkdKSomQuYVB9f3uTNw1+3xE3tjt68MBVJ+NQnwdl+YNLoBjtMTt19irnic4k5olEpCOPEo3HyPV0EZbNrkZ9eT4cTjfsNhP2Hh5IqF3t8/jx2Ft7opZgPfbWHjQkaWn04QGf4iyU7gHlfgRRNlErf0JE/+72+gEMDqz9eOEsbNnvxL2v7cRt5zelM7kp5ehRvhdqkYiHC0oo1jW3D7tHHWPoJyT6eSLd9ivsGef2De532TQlQ4lKMg6uERGNojhPrziNuShPr3h+iUWP2/9+tOGUEvjz23vwqwtnK56faHSfUovy+SV52RENKNdUKSwpMuk1sCcpilu5yvtbnp+892t6aR76j4leArV6ScOIUaUocyrUynySZskkqrTAoFynqMy2JUo3paWfQ5ea6XQazJ5aFPlCxOMPJtSu+gIBfHXetJgvxdQCICSq0KxXnIXyyDXzknJ9olRSa7OGrlAMl8fr58+ARgDaUP/X7Qvi//vbFswos2D21KIMpD65Kq3K23DEG/k33rpG7bNB+Qj9BNW+RZZEC1VL30ivKddwWSgR0Sg0GuVpzBqhPI1Zr9HgW5+dEVlecv/rO/Gtz86AQatc5Wo1ylHE1FZ59nl8iksA+zz8BnwsJKTi/USSZqnrNULx+smcBt/vVV66HN7vhLJLUCrnuSAyE50z36hTrIMKsmQTZCKlpZ8jRe9stBcoRs1rtCvP7s7T66OiH7p9QfzmpW3I0yenDBxSmXHe1ZcdM0qIRqLVSNx+flN0G7GoAc+17I/8fuuyRvzqHx/jdy/vwN0bduD25z9CIBRxOjzLdCJoqrJhzdJhdcvSRjRXxbfsNd66Rq/RKPYT1D5LAMAsu0Wx3ptltyT8OlNBSuUtTCYS9pqIiEZxpN+n2Ck+orKcY2/3AP7y1p7ByHteP8wGHf742if4xlnHYHZN7Ld2nX1exfOv/5xyg7PviBvPb2mPnJ9nGIw0OJVLAMfk0+4BPLIxeqbhIxv3oKY4Lynfsnb0ehSvX1eavM6O2lKAzixZCkDRDrt8inliehLzRCL2H3HDYhD41YWz4fL6YTHoEJQBHDjiRmN1RpJEFEWn02BJUxVqSyxw9LhhD0X5DgedUYokuqixArWleZGoeY32AuSZlWdjHu73Ktah3f3K2zkkqqJAebZLWcHE2cibJoZgUGJ3lwsdPW5UWE2oLbFAQINpxWasWFCPKpsZ2zr78Je392BRc3WkDXP2+yLBDIDQMlH/YH6fSAENDAYtzm0oQ23J0Yicx9ktcUcLVa9roj9T7FXpm04pylP8LAEAVrMJXxwWLfRYuyUrghkAg0tqlV7TtJKJs8qCg2tERKOwmvSKnWKrSXlZaIXViG2dfVj+l/ejzleblm1XOb/cqvwhoKbIjHObKqMi+61YUI8pjBY6JlOKTOju9+Kef+2IHDPpNUmLXlRg0ilePz+Js4KqbMof3CZKZ3aiKTCq5AljZrplZfkGtO4fwCFXP4IS0Aig1GJAY3V2fNtNFAxKvPRxJ2548oNIu3fnRXOwsMGOYFCqRhKdN70krusXGHWKdaglSWUyPNtleITBeGe7EKVDMCjxQpsjppwdU2bGjs5+/PyFj3H9/MGVGW5fMDKYZtJrcN1ZdVHXCi8bHW2Waa7pH/DieYWInIsaK1QH74dSr2uiB+eqC5X7plUj9E2DQYn/29GtWE9qsiDC1ZTCPOX+tm3ifH7hslAiolFUWI2K05jVBstK8rSK07JL8pS/1QoGlKdJB1W2evEHpeIy1fD0e0qMDCrf/xGinSfErNcqXt+sT14kxqYqm2Ke4we37GQxKucJS5zffCebVgC3P/8R7t6wI2pJzwQK4EU5bneXK/KBERhs92548gPs7nIlJeJzvkmnWCYLkjS4ZjBo8YWGMjxyzTz816Un4JFr5uELDWVxz3YhSge1ctbZ64NRJ2DSa/D0u/uwfH50WbnhnJk4tqIg6tj/O78JzVNsePSaeVjUUBmZZZrrWh29ihE5Wx29cT3ebjMp1jWVw74MVY0CP8K1R6ons4FWo/yadBOos8GZaxPUlpbNOP/q66OOVZda8btf3p6hFBHlrppiC2aU5+O6s+oiszpmlOejplh5Vkeny4uaEiMevnoeOnvdKC8wQSKAgy4vjlE4f79TeZr0lKI8nKhwfrtKpCJHnJGKKJqj13N0ma3Hjzzj4DLbZC3RO9jnRZ5eG5V/8vRaHOxLznIjYPCD27LZVagrs0SWcjRX2fjBLUt19HqRb9RF5Yl8oy6peSIRnx5xY2Z5Pr5+1jFRZeDTI27MrslIkoiidKi0e529btWtG9qdbgDdUUtF1T7gd/R6UJynjyqTxXl6dCZpT7TeATf+qTDb5dzGMhRkyZItIrVy5vMH0O8NYsWCety1YTsefXMPrjurDtNLLTDptPjvV3bguwvqo8qP2+fHL/7xMbr7vZGZpBNhgK2jx6PYXsYbkXN6aT5mlLtiPlNML82POm/fEeXPBiNtAdN+RDlKsuPIAOrK8pUflEafHlZe6jq91IKG6sJMJy8pOLg2QXmlFsZTL4s6tn/jYxlKDVFuCwYl3L7ojeHdvgCCQak4zdqo1eGtXYdjooueMr1Y8foVVqPiNGm1mXHjjVRE0exWo+Iy22RFbhyMHrs1sjdJIAg88MYu1eixY2UwaDG3VjmPUXYpyovNE398fSd+meQ8Ea/ppXm49JRpUWVg1eIG1E6gfVAot1WotHvlBSaY9crLrApMOlx835sxS0WVPuBXWo1wefxRxwx6LexJagc+dLgUZ7vUls7DvOlsuyk7qJWzfJMe3/7z+yjKM+Dhq0/Gp90D2Hu4H794YXDwLDwb6a+b9oUGtQcf94MvzMSt//sRblrbivry/AkRLXRasVmxvZxWHN/SRr8/iIFhnykGfAH4/cGoL0TVPhuUjxD5U6/TKL5/2TKoWZxvUHxNxRMoMnl23GkioizW1u7ED59qiVoy9cOnWlSXnPR6/IrLNnuHddzDJAJYvSQ6Ut/qJQ2QUF4XOt5IRRSt3xtQfL/6fcmJtGnQKkePNWZJZ4fSLxAM4NtnR+eJb589A4FgZqK7ujwBrH42Otrs6mcZbZayR22JBXdeNCeq3bvzojmoKcpDYZ4upk382dJG/ObFj+NeKuryBvDTZ7ZEtfM/fWYLXElqB9SCzsQ724UoHdTKWXh2aLvTDZcngJvWtuLuDTvQ7nRH+kyt+3twwYlTItdy+4KosJoj/58o0UK9AanYXnoD8e0l0nLAiR8N+0zxo6da0HIgum4KSuXPBkGpXicd6ffFLNldPr9eNQBbuvV7/Vi1aFhk8kUNGPAqfz7KRZy5RkQ0inDnYahwR2H21NjzB3wBxfPdXuXBMo8PeHf3ITxw1ck41OdBWb4Rf3tvL+y2KYrnGwxaLGuuQl0plwAmQ8+AX/H96hlITmO/57B69NjmCfAtLiXOHxTY7jiCh66eh4OhpeMvtu1HVWFlRtLDD/6U7TQagYUNdsxafmZku4Waojy8sr0TLfucKM034L7LT0KP24+phWb0eLzYtCf6w+pI7fahXuUIfoeStFS73GpUmXmXnJlxRMmgVM5qSyx4e3dXJP8e7FVuL4otBkwp0qHSZkK70z24SX+oXzqRAiypLZ3tiHNrFkecW7t4/cCGD9tx7+Un4Ui/D4V5ejz25i587TPTVa9tNevwxKa9Ucsun9i0F3dc0Bznq0utAqMev3tve1R/+JE3duIn5x6f6aQlDQfXiIhGUWkzK0diVFmGWVGg3IkuK1Ce9mwz63HCtFJc89A7UVPMC83K0UgBLgFMJrtN+f1SW5abqEqbcjRYe5KuT7mnvECPenshrnrw7UiZX72kAWUF6mU+lewqH/yTVQaIkkGjEagry4/sHbT7UB+2d/Thvtd2Ri3pb6yyAkIkFEG5qlB5OVxlkrZbqCjQYc2SBqxc3zZkz7UGVFj5UYyyy/ByBgDl+QasWtyA1c+2oUKlz7T38ADuf30nls+vxxOb9uKSk2vgC8oJFy20WqWuGCmK51DlKp8Rhg+0Fxh1OKGmBN989N2o+m2kICv2AiO+9dkZkZl14c8TlVnSljdV2XDRydFLaifayhuuSSGirBQMSuw82IeNnxzCzoN9CGYwEqaUUjmapMr5Xn8QN5wzMyaSki+gPHPN61dekuX1q4QLpeSSytGLkhW7SKcRitfXT6DoSJQY50AAq9ZHl/lV69vQM5CZZZgGncCqxcOWaixugEnHPErZY3i/oKvPq7ikv6PHg4ZKK25dFr1UdKQP+KqR+ZJUBA71BbApNEP97kvn4MGrTsam3YdwqI9Lryn71ZYWoNJmxH2XnwSTQgT05fPr8cx7++D2BXH3y9tx67ImnFBjQ1BKPHbtKVjSVJU1+36NV1ClzxhvhHl/QHm5pz8wfB82P6aX5uFXF87Gzy9owq++MhvTS/Mw4FNfVVFTko8qm3HwMV9uwq8unI0qmxE1JZkPZgAcXXnzp2tPwT1fPQF/uvYULGuumlArb/h1CRFlnWBQ4oU2RyScdHjPh4UNdsUAAmN9jt1drsiyytoSi+q19x9Rjm5TU5yHOTWxy/pcXj+MWk1UJCCjVgOXyp4Ch/qUI50lazkKjWy/WkSm4jyckMLrTyvJw5wkXJ9yj9oyzM4MLcPscnmhhcSvLpwNl9cPi0GHfo8PXS7WQZQdlPoFty5rQlGeIbKBOjBYjvq9fuh0GiybXY368nw4nG7YbSY0VNpUP+CPJTJfIrpcXsy0F0bNUP/BF47FYZYxyhE9A3786OkWfP3MOjz97j5ce0YdaorN2Ht4AI++uSdSDt2+IN7ZfRhmvRaPbNyD7n5v0vvwmaTaZyzKw4lx1BVCaBSXe159+jFR5+l1WjicLtzxwkeROuMnC2ehOF99FppGI3BmfTl2d7milvVm032f6CtvOLhGRFlnd5cr0oEGBhvqG578ALOWn5mUUNKJDt6VFShH7ClT2SvFatLj/73wfsyU7z9dO0/x/LICg+IU8dL8iRM9J5uVq0VkStJeOOVq+WeEDhJNbBVq+y9laOlGgVGPbz8bW2c9eo1ynUWUbkr9gpvWbsF1Z9Xh7g3RdeuUosEotzqdBrOnFinusTbcWCLzJaIs34AVj78flf5f/fNjPPb1U5JyfaJU2t3lwo+ebonk33BZuX7+YGCe4W1HIAjctWE7rj2jDvf8awduePIDHPvdM3FMeXbMoBqP8dYVhWYdFhxXGbXcc/WSBtjM0cMyGojIwBowWGfc8cJHeOzakesMpWW9lD4TY34mEU0oapuFdvYmJ9KQ2uDd7i6X4vkDXr9i9B216DaHXcoz0bpdytF6Si06xeUrZfn8/mOsvN4ANu0+jOdaDuDd3YfhHSHq4UCKoxf1q+Sf/gkUHYkS4w8EFPPc8GUh6XKwT3km3cE+BjSg7KDWL6gpzotZnuXxJ16OAkHlMpmsCL5qZayLM9QpBwwtf0+/uy/Sp3n63X0jLhEVoe+r3b4g9h5W7mPnmgGfcp/RPcJyzaF0Wi3+umkvfhFauvmLC2fjr5v2Qq+NXhp52KUcZIWzXbMbP7kRUdapsCpvFlpeoL5ZaCLLPEcavFP6pkcIoRh9Z83SRsXrF5i0mDvNhitOq8OAx488ow4Pv7ETFqPyngIHXX5oRPSSLG/Aj0MuP2rLlF+v1xtAywEnHD1uVFpNaGK00AivN4C1LQewcl1r1Iapavs6GPVavL83FK2114OygsFordPLapKSHp1Go5h/blvWlJTrU+7RaDQpzXOJKsozYFqJGYuaqyMfhp7dvB9FeZw9S9lBrV/gcLpjlmdNL7Wgsbowoeub9Tp80hkbwXdW5RRs2n143G2tWa9VTL9Rz3kOlP2Glr92pxuPvrkH151Vh+MrrbCadXjgyrl4b+8RDPiCkSWiJr0msg9ZeDVGMspSphm0Wjz93t6YiJff/8KsuB5/qM+DTXuc2LTn/ajjXS4P6lEQ+d2S4GcJyg4cXCOirFNbYsGdF82JWbZZW2JRPD/RZZ6JDt5ZTTpccnJNZOPk8LfjNpWIPYV5elw0tyY6Gs6SBhRZlCMBGnUadPR4cdeGtqjrzygvUDw/0cGjyablgDNyb4DBgdOV61pRV2pR3OehxKLD3NroaK1rljSgxJKcJtJs0Crmnzy+V5OWzayc54YvC0mXApMO3z57RiTIQniZSoGJ3UTKDkr9gv93fhN+u2Eb9nQNRM4b/BCf+FJOs0GDmcMi+K5Z0oA8gwZL79k47rY236jDigX1Me3ASJH/iLLF8PLX3e9Fpc2M//f8h9jTNRAJgvM/r+6IDKytWFCPRzbuCa3GaMCH7X1YuT73+60FJh2+MqyPn0h7WWJR3gqmeNiXWUUJfpag7JCyGl0I8QCARQA6pZSNoWPFAJ4AUAtgN4CLpJTdob/9FMC1AAIAlksp/xE6fhKAhwCYAfwdwAoppRRCGAE8AuAkAF0ALpZS7k7V6yGi9NFoBD5/bDn+dO0pUd9wqc1ES3SPtkQH7/RaDSwGbVSAAotBC73KxsjOgQBWDosEuHJ9Gx6+Wnn/op4BPx5/5+jMJgB4/J29aKpWjmqW6ODRZONQmZnY0aO8rLjbpfx+PaLyfiXqYJ8XsyosePjqeZENZvs9XhzkcqBJS62OeChJeS5RPW6fYvTSB66am5H0EA2n0QgsbLBj1vIzI/Von8eH758zEzsOuhCUgFYAx5RZMJaghEf61dvtZLS1FqMGdWWWwRnqHj8sJh30WgGLkTPXKPu43X5saXfC0eOB3WpEU6UNXziuAk9c9xl8engAGgGs/eBTfP8Ls6JmVd22rAldfV4c7HNjarEF31tQjzyjDkV5enz9kU0Tot96pN8XWdY59LVXn3NsXI/v8/jxiy83ojDPiMMuH4otehzp96DPE72stCfBzxKUHVL5dclDAH6HwQGwsJ8A2CClvEMI8ZPQ7z8WQhwP4BIADQCqALwkhJgppQwA+G8A1wF4E4ODawsBPI/BgbhuKeUMIcQlAH4O4OIUvh4iShO/P4j1Ww7gprVHv+G6dVkjls2uVoz0legyT41G4HMzSvHINfPQ0eNBhdWIJrtVdfDu0+4B7DrYiy82VUeWi7ywZT8qrCY0KCw9OdSb2P5FvmAA15w2HV393sgHhGtOmw6fyl4vjh43ivIMuODEKZHBuKff3ac6eDTZVFpNuOikSiw7sSZqyV2FVXlmYqr3m6opNmHLvh6s/PMHUd8+NlVbk3J9Sp/+AS9aHb2ReqPRXoA8c+JLJ4/0K++lcqQ/MwOuvW6/Ynr6BjKzBxyRkuEbde893AchotttIQSKQ8GAEtk+4bBKmeweViZH+qJmJAecHnj8Qezo7Ds6EFiejwNOD461J3w5opRxu/3450cd2HFwMK/u6OxFu9ONaaUmfHrYA40ASgp0WDZnKj7q6I3k5ytOrUVQBlFhM+KAcyASwMOk1+AXX25O6EvPTDky4MY2hyvSxs+0W1Boju47BoJBLG6uxo7Oo699cXM1AoGgylWj9fv8GPBJ/GhYQIP+YXu2dblU9ml0cS/UbJaywTUp5WtCiNphh5cCODv0/4cBvALgx6Hjj0spPQB2CSF2AJgnhNgNwCql3AgAQohHACzD4ODaUgC3hK71FIDfCSGElOHV3USUq9ranZGBNSAcFawV9eX5mD21KOb8RJd5ut1+PNvqiJ6evqQRS5oqYVKY1l1fbkbPQOxykWPKzYrXt9uUIwFWqESfLDIb8JGvD/e9tjNquUiRyof2qYVmXHHqtJjlJdWFyumZbI6pyMPc2rJhS+4aMaMiT/H8Spty/rHb1Pf4S0SvW2VmHCMx5pT+AS+ea+2IqTcWNVYkPMBWlq9cR2QqgmxFgUp6rNxzjbJXd58P+7oHYtrOmqI82PMT2z6hXKVMDl9iatJrVL+oGUmR2YCP2ntj0npqXUniL5wohT7s6MH+I7HlqthiwA+e2oxTpxfjm2cfgz2H+2POmVZsQZfLE+mfAoN9Ho1GKPeLx1CWUuXIgBv/bD0Y08Z/obEsaoDNatKj3xeIee1WU3zLNQ1areJM8eF9wtI46yTKLumei1whpWwHgNC/5aHj1QA+HXLevtCx6tD/hx+PeoyU0g/ACYAtFNEE0O5UnonmcCp/wxVe5jk0cs9Iyzy3tDsjjWf42ivXt2JLu1Px/C6VZYOHXcqzOgJSxkRPWrGgHkEoj/33eQIxHZG7NmxHn0f5+nlGneL5Fu7dAgDY5nApvr/bHMqRqqSE4vul8nYlrKNH+dvHjh5++5hLWh29ivmq1dGb8LV8waBinvMH4/vmO9lmlOXhjguaotJzxwVNqC9THpAmygY9br9iW9jj8atun9ByQLmdH6lM/u7SE/DzC5rwu6+egLsvPQHNVcpbNoykVyWtvR5Gjabs0uNRzqtH+n1w+4K46ozp8PiDqmWvxx2I6fPc9+onWLOkMap8rVnaOKaylCrx9h37vCp99hGi0g/VqdIn7OyN7hM6B3yKkeZ73L4xvT5Kj2z5JKa0FkuOcHykx8ReXIjrMLi0FDU1yYvEdf0Pb8T+Qz1Rx9o+/Bgnnpq0p6BJIlV5NFdV2swJzSRS2otlpGihjgQHOxIdHDnc58MjG/fERDCrLVUe7FNbktXrVu50H1JZxjg80lCyZEP+TCwarEdl2azy+3XA6VZ8v6YU5eGkJKS9wqoyk9HKbx+TJR15tFMlXw3vEMej26VSR6h8IZBqOqGDRoiofSU1QkAnsqWbmPuyoR7NdcPbAZdXue10efxwDvgS3HtTvUz+IGpD8Ub4AwEYkNgm7H0elaXXKu18ujF/TkyJ9J3CPL7YwbFwuQIG9xzTa4Rqfi626GP6PNs6+2C3GfDw1fNwqM+DCqsJzQlGC011Ho23r9+nto1CnAPlqqslhs3iyzfpFCPN33FBcyIvi9Is3b2mDiFEpZSyXQhRCaAzdHwfgKlDzpsC4EDo+BSF40Mfs08IoQNgA3BY6UmllPcBuA8A5s6dm7Rlo/sP9cB46mVRx9ybf5qsy9Mkkqo8mqsaKq24dVljzJ5rDZXq33AN34tlJJVqyzZVBjvUzq9UOd9uM6K734t7/rUj+voqy0LLCpQjB5XlKy/JKi9QbpjL8lMzvT7T+TPRaLBTi0yKy2anFirfnwqryvuVpMGv4+0WrFnSGLPU4Hh7ZgZSJqJ05NG6MuXl2NNLE1+OXVZgUMxzpSplPtW2tDvxo6dbYuu4a+bh5OlcFJAMma5Hc51SO3Dv105SbAurbCb4AjKhZWjlBcrtQHmBMWYmS21pHuYlWC7UvmQpV+kXpBvz58STaN8prLbEophXwzOr7VYTAjKomp/bDjixeklDVPTpVYsacPeG7fjxwuPwpeaqMb2eVOdRtb6+fVhfUPUL0zjLclOVDWuWNsYsWR8+i6/QrMO3PjsDq58dch8XN6Awj196ZbN0LwtdD+DK0P+vBLBuyPFLhBBGIcR0APUA3g4tHe0VQnxGDO5YesWwx4SvdSGAl7nfGtHEoNNpsGx2NZ647jO492sn4onrPqMazCAsGJTYebAPGz85hJ0H+xAMqlcHpRYDVi1uiJpqvWpxg+pgll6jUVwuotcqp0d1maGKfq8ftwxLzy2LGzDgV/4WTKtRvr5KcnKeWjTY3V3Kyzz9QShO2ferZokg1iyJvv9rljQAIjlL9PLNJpzXWIZHrpmH/7r0BDxyzTyc11iGfHP27DVCo3N5lJfB9HsSzycmg8DPlkYvkfnZ0kaYjSPPKEiVRGfzEqWbUjuwcn0rbl50fExbWGDSRz7AxrsMTacRiu2qbtggxFjLhVYI/PCLx0Zd/4dfPDbm+kTJkmjfKcwbCOKGc2ZG5dUbzpmJGRX5MOk1cHl80AjlfqhOI/Dfr+7Ehg/bcf+Vc/GLLzfhFxfOxtPv7cVFc6eh0W6Nu6+ebnqtcl/fMOyzR0BKxfsTiHMYwmDQYlFDRVSfcFFDRcwsvvoyK4otevzqwtn4+Zeb8KsLZ6PYokd9GYNhZbOUDX0KIf6CweAFpUKIfQBWAbgDwJNCiGsB7AXwFQCQUrYJIZ4EsBWAH8B3QpFCAeA/MBh51IzBQAbPh47fD+DRUPCDwxiMNkpEE4ROp8HsqUWYPXX0c4NBiX/v6ETvQAAujx9dLi8+7XbhzBnlit/O7T/ixl/e2jMYRtvrh9mgwx9f+wQ1RWbUlsUuq2zvVV42WFdmwWyF9LSrLDOsKVbev0gIDZ56d29Ueh55YydWfF45rLfa9U+oKURt6egz93KNw+nGeQ0VuPDko9E///rOXnT0KEeDVduzr11lzz5Ag027D+GBq05GV58HJflGrH1vL2pLpyXtNeSbTZg3nYNpuUxtAMoxhg/afe4gnK5+PHL1PHT0ulFRYELLp4fQ585MUJJEZ/MSJYPb7ceWdiccPR7YrUY0VdoUgwoBgONIbL2+p2sAvW5fTFvYXG3D9LJ8LGuuQl2pJbIkbqRlaHu7BxTb1alF0e32WMuFo9cD3bCl1zoh4Oj1KPYjiMaro0e5L6TWdwovId3T1Y8H/293VFl48P9248bzZuEXF85GoUWPDqdHdTuNny1tQMt+J9q7+1BbYkVHrxs/+uJxKCvQ4uXtB/H9v25OaCZduuw9rFwHTCnKiwqm1tnjUbw/1YXHxfU8Xm8Az7V1jBpsRafTYMGxFWhrd8LhdMNuM6Gh0jbiRAPKvFRGC71U5U8LVM6/DcBtCsc3AWhUOO5GaHCOiCa3vYddOHDEEzN1eu9hl+Jgk16nwbbOPiz/y/uRYya9BnqVBqtCZbmIWmS/MrXzVaaMWwxaLDjOjh8N2ddlxYJ6WFQ+BFRYTSrLVybm4E1Jvg6fOaZ0WPTPBhRblJuwRPc4M+u1OGFa9PVXLW6AWZ/Ynjo0sdmTuHeeWaeFxWzGFUMiEK9a3ACzLjN5Ljybd3gdqjabl2i83G4/1m9pjztqt16nHG2w3xuIaQvDbbnBoMXc2uK40qO2PUD5kHIfTmOjPfG9TYvy9Fjx+Psx6WfUaEqVPINOsczkKfQthy4h/fPXT1EsC1U2M778Pxvxp2vnISCh0s81wGLQYZ5B4EC3J6qN+/1XT4wMrAFHZ9LNWn5mXFu6pFq8W4RU2pT74MP3TFOjFmylrtQSU18lMtGAsgOHPokoLRJZtpkoR4878qEQGGyoVj/bBofKxsVHVCLwOAeUI/AEg8rT39VmgLu8fqxaNGzZ6aIG9HuVl3ke7vciT6/FdWfV4fr5M3DdWXXI02vR3e9VPD/R6Khhfn8Qmz/txgut7dj86RH4/ZmJTJgoZ79ytFZnv3JkJomg4pI7CeXXu/dwf2Qm489DSxj+8tYe7D3cn5oXRDnJbNAq5iulDyqj2e8cUMxz+50DyU52XNp7PIrpcYwhWANRPBKN2t094MNPF87C8gUzcP38GVixYAb+v/OOw7SSvJi2vLs/8Wh6/kAAq4dtD7B6SQP8gUD08q3GCuSZEx907lEJsNCj0u8gGi9vIKDY1/UFYvtCw5eQKvV5hQDu/dqJ6O734b5XP4nZzuRnSxvxwOufoM/jh0Gji+m3fbDviEqUTLVVBekloVwHKPUdbzw3ui668dxZkUBHo3GMMKOQch93xCOilBvLpqqJLBc51OdVjp7Zpzw4VWjW4+WPHIPLMD1+5Bl1ePiNnZhbqzylO9FokhaDDk+/tz1mmeePvqh8/QKTHg+8sRWLmqshBBAIAg+8sQu/+LLyYpFEo6MCgwNrazfvjwkSMdpedtmgo1dlPyiVD/56jRbBYDBq+U0wGIReKA+ClBUY4XT78LGjN9I5crp9qjMTaXLaf8QNrUbiVxfOhsvjh8Wkg9fvx/4jbjRWJ3atknyj4uzZEktm8lyF1aSYnok6G5ZSI5HIhIns8+f1BlBqMWD3IRfue21npA274ZyZEJAx0fR+eWHiCy2F0GDDh+249/KTcKTfh8I8PR57cxeuPv2YhIMXKDHoNIqziNRmzBONV4nFqNjXXdhojzm3z+PDvZefhG6XD/uPqPd5F8+uwju7uuB0++ALRPezTHoNtuzvw2GXF0GJmPIdlFAJgpAd7YzXJxTrgMtPrYs672CfFwO+YFRd9J+fn4mDKp85hqu0KgclUwq2MpZor5RZHFwjopRT21RVbSq42+3Hix93YHtnH4IS2NHZC0ePG+ccW6E4wFZdqNxQVdqUG2ytAL58Yk3UMsxVixqgU2mv7AlGk/QHAorX9weVZ1rlG7T49tkzoiIrrV7SgHyj+oyYRKKjAkBbuzMysAYMvgc3rW1FfXl+1F4S2SjRZZ4AsOrZrTHnP/b1UxTPLcrT4jtnz4h8yxpedlpk4bLQycTvD6Kt3Yl2pxuVNjMaKq1RA89l+QbsPNiHuzYczScrFtTjlOmJL2exmrS4ZXEDbhmyDPOWxQ2wmjKT58KzYYd/ATLabFiisGBQ4vlWB77/16N56NdfmYNzG5W/RIt3mbXXG8DalgPo6vPEBBS588VtuPfyk3Dr3z+KWrbZZE98w2+DVuDcpmq8u6cbQTnYTzi3qRoGbXI+yJYVGLBmSUNMO1NewKXXlBo1RXm4ZN60qL7orcsaUTNkH0G/P4hPDvXgo/Y+3PPKdixqrsZZ9aUj9nnzDFqsWtyAbz/2Xkz5ve6susgWKMPL97Ob9+P285tw49+2ZGU7Y9AJnDGjPKoOOGNGeUwdUJSnx4qXtkXVRb95aVvcS7yPq8hXjiBfEd2XGGu0V8osDq4RUcqpbara2au8qerHnb3Y1z0Q9a3QigX1+LizF7NrYgeCNBiM8hXueEeiZ6rM0dZpNVj93LBlpM+14YnrPqN4flGeVrFTXJyn/EHYHwSefi82QMHyBTMVz9/d1Y8XtkR/W/bQ67uQb9ShobpQ8TGJUtvk3+F0Z/1eDjIUzXP4/Vdb5tnlUp7JeNil8q2i1CouO332O2ck9XVQ9opnZueAL6AYLfT+K+cm/HzTi/Kxv9s9OAvO64cltDfO9OLM7DszltmwREPtPNgXGVgDBsvH9//6AY6tOAMzKmL3KGuqtCl+wGyqjI7mGd6f6Otn1inW65ASj1wzDx09HlRYjWiyW2E268f0Gnz+6Nkoa5Y0jOk6SvrcAdzzyo6o2UD3vLIDvxrDLDuieOzt7lf8UvXEmiLUleVH2r3yAiPueWU7Lp5bg7tf3o72bpdinwuhPleXywuvP6hYHo8py0eF1QgZ9MeU7++cXY+TavLx9yxtZ0x6LYx6bVQdMLhMNLqvf7hfuY+ptpXLcFs7Bgcyo+uC7agri95zLdGJCZQdOLhGRClXoTIFWm0qeI/Hr/ghtrHapnj+p0eUI/zUFOcpDsa53AHFhtHlUZ5ZtuPgAN78JDqa5FPv7IXNrMeMisKY8/ONOsUABflG5Sq32GLAxl2H8a9th6Luzzc+e4zi+WNRaTMrvgd2ldl92URKoRjNc2pxjeL5+UblTXzV7v8hl/LypK5+D+qR+MbVlHvimdnZ6/Yr5pNet/JeiiMxmXQ4o64UW9qd6OgZnJ050tL3dEh0NizRULu7XIrlY1eXS3FwzWTSYUlTJaaX5h0dGFMoA0P3J1Kq180GXVKWbQYlFL9kSVbAAUePB3u6BqJmA4WPE6XCaF9sh9u9Oy5oxqLmatz98mC/+5kP2gEAD151Mg4N6XPVlAz2ufq9AdV+1pRCM6YWWfC/W9rh9XmiImJvc3Rjy34tFs2uysp2xuXxR1aQAIP3atX6Njww7Au0ojyD4msvjHMvRkePW7EuGL7nWqITEyg7cHCNiFIu0SVHfSofYvtUPsRWFypH7lFbFmrUK+99YlDZ+6TSZsbf2zoiHY7w+VeePl3xfJN+ME1D96KoLjRB7cv08BT74ZH61KKFjkVDpRW3LmuMmZnTUKk8YJlNCkxazK2NjRZaYFa+P26/H8vn10c6iuFNfD1+5cHTRAd/aeJpd7px6vRiXHXGdHS7fCi26PHg67uiZnbazMofJqxjHBAzmXQ4OQmDAkSZ5nb7oRHK0TxtZj283gAMCu1ZPGUgvD/R0+/ui6nXVyyoh0GbnD3LnGoBB9zJCTgwlu0NiOLh9QbQcsAJR48blVYTmqpsMBi0o/Ztwisaii16aDXRe6Q980E7nvmgHT85dxZ++FQLVi1uiETDLLEY8Id/78DPljbi5nVH+5Q/W9oIs0EDjUbAbjXih09tjnnuR7M4Oq7LE98X71ajFquXNMRs5VIQ57YO8e65xr5pbuLgGlEOyPUNLRNdcqTWCS0vUO6ECkBxWajaLXK6vYqDL71u5SndiQ5M+QIadDpdOOOY0sg3di2fHsI0lcHEGaV5cDijl4jptQIzSvMUzx8LnU6DZbOrUV+eD4fTDbvNhIZKW9YHMwCAfk8QL4U2me12+VBkGdxkdnqp8v0sMOrxxKa9MZtcqy2/4X5TNL3UjGUnDtlv6RCw7MRq1JaaI+eY9VrccM5M3PnitqgN1c167s1Hk9uWdid+/8p23LzoePzsua1RH7Z/+NRmfOdz9VjWXKU4wDaapiob1ixtxMp1rXj0zT247qw6HFOWj55+H37/6ic4JkkzOMoKlGejlFmSsydag115n6UGO2eg0Nh5vQGs3Xwgsl/ato5eOAd8OG16yah9m/CKhgdf34UrT5+umP/nTC3Ery6cjQKzFjXFg4/LN2lxbmM1nm/dH9nOpLzAiIAMoDa0n1u8y76ziS1Pr/wFQV70N+NVRSZ09Xvw4FUn42CfB2X5g6+9uii+Qa+hdVrk3ixtRHNV9L1h3zQ3cXBtEtnSshnnX319zPHqUit+98vbM5Aiikc2bmg5nsE+KUc/Z1Z5vuI3YsdVKHdC96lENqopzsMchZWDxRYTnti0NWbw5a6LT1C8fqIDUw2VVmzv7MUVD74d12CcxWzEGccUo83Rh44eoNxqRIM9HxZzcr/R1uk0mD21KOv3WBuue8CHOVNL8M1H340aDD0yoDyjwKTX4trTp+P2549ucn3jubNgVvlgx/2maMArceCIO2afx2nFRzuxnb1emPXaqBmpZr0WB9X28iOaJLr7fZg/y477XvsE155RB60GmGW3QiMk9nQNYOW6VtSVRu8nFC+DQYtlzVWoLclDu9Md2ZP0X9sOJXXmV31pfsxm67ef34T6JA3eWcxGfKmxHLWlR/eHS0U7T7nN7fZjS7sTjh4P7HFsF9BywBm1X9rQvLtsTvWIfZuhXxxfcdq0mMHx5fPr0eP24fgqa9Tj6sus2Ht4AFeeVgeXO4DCPD2MWg1mVuQjL7Q0Mt5l3+miNrtvqCMDPsUv3p3D+poFRiOO9Afwg7++FznvV1+ZjQJjfGU5XKfVlVoin6OaFdLDvmlu4uDaJOKVWhhPvSzm+P6Nj2UgNRSvbNvQciyDfYk+ZmtHH17ceiAmHPZ0lc55icWguCy0WOUbZ4sBitEhLUb1BiuRgamxzBKzmI2YN52dbCU2kz7S2QEGy8DdL2/Hw1crLy+YVWHFrkOuqEGQIosBsyrUI8hxv6nJrcftU9znsaHqaJ4pytPjtr9vxaLmaggBBILAH1/fiV9yQ3Ka5ArzjtbR4XbYpNfg3stPAhAKnjNsP6FEGAxazKkuxO6uA1FfsqxZ2ojjRqjXE7G1ow93bdgW9aXbXRu2oaY4b0yDgkrYztNI3G4/1m9pj5nttaSpUnVQqt3pjtovDRgsbzf+bQvmTC2M9GuU+jZD+6oDvgDuey32S+dfXTg75rE6nQYLjq1AW7sTfW4/Cs16xT5utmx9EI44PHym2PDZtAVGneKqhzsuaI663q5DLvzgr5uj7vcP/roZx9mtOKY8vj6kwaCNq15h3zT3cHCNKMtl24aWuw4pD/Yd+90zVRuVRAcIHT1u/HPrIfxz66Go40vnKI9sFRh1inuWqW1gf9ilHLXrF19O3ofkXJ0llo163Cp74ajMXNPpNDi3oRI1xc6cWwJLmTHgU95rZegxXyCAb312Rkw94w8o7+VHNFl09SkHhfmwvRdAaD8hlW0d4rXPOYB7/jUswt6/tmPutKKk9IXi3WScKFW2tDsjA2tAOKhGK6aX5qkOUpUXGLG9s3fMnxPCfdW3dh3Ed86ujxnYU4vKnkt93HDE4aj7qjCbNs+gVWzj84Zt/bDnsHLwlr2HXXEPrtHExcE1oiyXbRtajqVRSXSAMN7NPsNmlhdg/5GBmD3Lji1XjvTY2asctetgL6N2ZaMilX0wCi0qESKQWx0/yjybWTmPWc1Hu0n+IPD0u3vxiwtnY8Drh9mgwyNv7MTyBTMzkWSirFGSr7xPaq/bH9ns26Qf35cbHSqDX8n6ojHRfgdRsjl6lAepO0aIKGvSCcyZUjjuzwk6ocWm3QdjorLXldUm/DqyjUPlM0jMwLmUKMrTRX2W0GkBIHo/G4tBObhRnoHDKgTwa3yiLBfe0DLcMc30hpbhRmWo0RqV8ADh8MeoNfzhzT6HvmalzT7DDAYtPjezHHabCflGHew2Ez43s1x18+RKm3J67CrRRSmz9NrBPfeG5oefLW1MWpQ4IoNWg58snBWVx36ycBYMmqN5zGbSY8Fxdvzoqc348dNb8KOnNmPBcXZYTeqDvESTQbiNHlp+bj+/CU3VVtx7+UnY8GE7LMbxlZNE+xGJSrTfQZRs9lAwr6FG21cwIAFfwI/bzm+Kyrv/7/ymhD4nNFXZMHd6Ga556B189y8f4JqH3sHc6WUTIv9XqtQdwwfOAxLw+gOwmnUw6bWwmnXw+gMIDJu8V2E1YsWC+qj7vWJBPSP/EgDOXCPKetm2oWW4URkemXOkRiXRiDfxbvY5/DHx7ovSXKUcxWgidCImopICPaxO7bCZiYPHiZKhJN8AW54+ap8+W54eJQVH9208zm7Fnu7+qHOqi8w43p6cPZ+IclW+UY/2w724/8q5OHBksM2+e8PH2LTHmbQvBFMdOW8s/Q6iZBpLhM1iiwFb23vQ7/Hjl6FZ1cUWA+or8hP6nDCR83+80TnD93LHwe5IG19eYERxfvT+zTXFFtRX5Ef1Beor8iPRVGly4+AaUQ7Ipg0tx9KojGWAMJHBskQZDFosm12FurKJ14mYiKqsFnRa3fD5BWSvRFmBEXqdRJWVHRlKjqlFFuzuckGvKYgM4BaYtZhadDSPGQxaLDzOjhabk/UG0RC1JRbUVxbh4Td24rLPTEe/148fffE4+ANB2AvNSflCMB1fNKay30E0mrFE2KwptsBu60PLPic+7uiFRgDF+YaotiteEzX/xztwGL6XnUO2iLHbTDGfbzQagfnHVqCuND8rJj1QduHgGmFLy2acf/X1McerS6343S9vz0CKKJuNtVHJpgFCYOJ2IiYijUZgzpQS7O5yQWJwcI0dGUomjUbgzBnl2N3lGrFeY71BFCsy8GUvQGevG1OL8lJSR2dbP4Io2RKNsMmBnvjE03Ynci9ZF5EaDq4RvFIL46mXxRzfv/GxDKSGcgEbFUo35jlKNeYxorFj+SHKDJa95OG9pPHibtBERERERERERERjxJlrRDQh+P1BtLU70e50o9JmRkOlFTodvz9IF95/ymbMn0TZi+VzcuD7TNmA+ZBSiYNrRJTz/P4g1m7ej5vWHo0EdOuyRiybXc0GMw14/ymbMX8SZS+Wz8mB7zNlA+ZDSjUOrlFCrv/hjdh/qCfmOIMfUCa1tTvxXy9vx7Vn1EGE9h39r5e3o748H7OnFmU2cZMA7z9lM+ZPygXBoMTuLlckmt1k2ZS8rd0Z+aALAG5fEDetbWX5nGBYD1OqxVOHsr6hVOPgGqlSiiLa9uHHOPGaNTHnKgU/4EBc5qS6k55tHwK6XB5cPLcGd7+8PfJN1PL59Tjs8oz+YBq3LpcH3/nsMcgz6uHy+GEx6VBTeAzvP2UF5k/KdsGgxMsfd6BlnxNBCWgF0DTFhvnHVuTMANtY+wXtTnfkg26Y2xeEw+nG7KmpSi2NxXj6fl0uD645bTq6+r2RPH7NadNZD1NSxFuHtjvdKMoz4IITp0QGeZ9+dx/rG0oaDq6RKqUoou7NP4378fsP9TAKaQYEgxIvtDlww5MfRAaa7rxoDhY22JPSSU/19cfCajJEBtaAwY753S9vx5+uPSUj6ZlsyvJN6Ojx4gdPbY7kiVWLG1Cab8p00oiYPynr7T3swvaOPtz32s5IHl2xoB4zyvJRW5r9UevG0y+otJlh0muiBthMeg3sNpbPbDLevl9xnhEfO2LzeFGeMQ2pp4ku3jp0SpEZV5w6DXdt2B51XnWROYOpp4kk5xcXCyEWCiE+FkLsEEL8ZDzXuv6HN+L8q6+P+bn+hzcmK7lEKbe7yxXp/ACDA003PPkBdne5cuL6Y+H1BxW/+fYFgiqPoGTq9waw+tm2qDyx+tk2DHgDGU4ZEfMnZb+OHk/kwx4wmEfv2rAdHT25MatnPP2Chkorbl3WCJN+8CNJeA+khkpbStNMiRlv38/tDyrmcY+f/TQav3jrUJNOq3ieSadNe5ppYsrpmWtCCC2AewCcA2AfgHeEEOullFvHcj3OtKKJoKNHeYlFZ68bdWXj/wY81dcfC7vNpPjNd4WV33ynQ5fLo5gnDnG5B2UB5k/Kdi6vXzGP9nv9GUpRYsbTL9DpNFg2uxr15flwON2w20xoqLRxc/EsM96+X3+O53HKbvHWoQf71PsDM1CQ8nTSxJfrLdc8ADuklDullF4AjwNYmuE0EWVUhdUU+QY4zKTXoLwgOQNNqb7+WNSWWHDnRXOivvm+86I5qC2xZCxNk0l1YZ5inqi2cZo9ZR7zJ2W7acUWxTxaU5wbbdh4+wU6nQazpxbhi42VmD21iANrWWi873Gu53HKbvHmr2z8DEMTS07PXANQDeDTIb/vAxCzyZIQ4joA1wFATU1NelI2yagGPzg1vnMB5UAHkyUoQjLzaHigafi+GMkaaEr19cdCoxFY2GDHrOVnorPXjfKCzAdZmEhGy5/hZT3DQ5s3VHFZD6XHSHmU+ZOywUh5dHqpcrs6vTQ3Bh6ysV9AiRmtnR/ve5zreZwyLxl1KOsqSrVcH1xT+uQsYw5IeR+A+wBg7ty5MX+n8Usk+IHSuYDy8tvJslQ3mXk01QNN2TqQpdEI1JXlZ2xp6kQ2Wv7ksh7KtJHyKPMnZYOR8mi2tqvxyvX00+jt/HjfY+YRGq9k1KHMh5RquT64tg/A0MC5UwAcyFBaaJLJ5ll1qR5o4kAWDRde1sNQ5pSNmD8p2+V6u5rr6afRjfc9Zh6hVIo3fzEfUirl+uDaOwDqhRDTAewHcAmAr2Y2STRZTJZZdURERERERESkLqcH16SUfiHE9QD+AUAL4AEpZVuGk0VERERERERERJOEkHJybUEmhDgIYM+ww6UADmUgOZnA15pZh6SUC0c6QSWPjlU23oNUm2yvOdmvd8Q8Gkf+5P2f+DL5msdbh06G94uvMbPS3c4nKpvvXbxy/TVkOv3jbeeHy/TrSSW+tvSbCO080zCx06CaRyfd4JoSIcQmKeXcTKcjHfhaJ5fJeA8m22vOttebbelJtcn2eoHcfs25nPZ48TXSSCbCvcv115Dr6R9uor2eofjack82vC6mYfKmgaGyiIiIiIiIiIiIxoiDa0RERERERERERGPEwbVB92U6AWnE1zq5TMZ7MNlec7a93mxLT6pNttcL5PZrzuW0x4uvkUYyEe5drr+GXE//cBPt9QzF15Z7suF1MQ2DJl0auOcaERERERERERHRGHHmGhERERERERER0RhxcI2IiIiIiIiIiGiMOLhGREREREREREQ0RpNucG3hwoUSAH/4k6mfUTGP8ifDPyNi/uRPhn9GxTzKnwz/jIp5lD8Z/hkR8yd/MvwzKuZR/mT4R9WkG1w7dOhQppNANCLmUcpmzJ+U7ZhHKdsxj1I2Y/6kbMc8Stlq0g2uERERERERERERJUvWD64JIbRCiPeFEM+p/P1sIcQHQog2IcSr6U4fERERERERERFNXrpMJyAOKwB8CMA6/A9CiEIAvwewUEq5VwhRnua0KfL7g2hrd6Ld6UalzYyGSit0uqwfx0yJYFBid5cLHT1uVFhNqC2xQKMRmU4WEeWYXK9XWRdODLmeD0fCPErJlIv5aSKXb6Jkl8nJXF683gBaDjjh6HGj0mpCU5UNBoM208miLJDVg2tCiCkAvgTgNgA3KJzyVQDPSCn3AoCUsjONyVPk9wexdvN+3LS2FW5fECa9Brcua8Sy2dWTpsIJCwYlXmhz4IYnP4jcizsvmoOFDfas72ARUfbI9XqVdeHEkOv5cCTMo5RMuZifJnL5Jkp2mZzM5cXrDWBtywGsXHf0ta9Z2ohlzVUcYKOsXxb6WwA/AhBU+ftMAEVCiFeEEO8KIa5IW8pUtLU7IxUNALh9Qdy0thVt7c4Mpyz9dne5IpU4MHgvbnjyA+zucmU4ZUTpEQgEsGPHjshPIBDIdJJyUq7Xq6wLJ4Zcz4cjYR6lZMrF/DSRyzdRssvkZC4vLQeckYE1YPC1r1zXipYDE/+10+iydnBNCLEIQKeU8t0RTtMBOAmDs9u+COBmIcRMhWtdJ4TYJITYdPDgwdQkOKTd6Y4UtjC3LwiH053S581GHT3K96Kzd/Ldi9GkM49S+uzatQvfuOd5rHj8fXzjnuexa9euTCdpTDKdP3O9XmVdmHrpyKO5ng9HwjyaepmuR9MpF/PTRC7f8ZhM+XMySnaZzER5yZY86lC5lx09k6OuoJFl7eAagNMBLBFC7AbwOID5Qog/DTtnH4AXpJQuKeUhAK8BmD38QlLK+6SUc6WUc8vKylKa6EqbGSZ99G016TWw20wpfd5sVGE1Kd6L8oLJdy9Gk848SumVV2JHQfkU5JXYM52UMct0/sz1epV1YeqlI4/mej4cCfNo6mW6Hk2nXMxPE7l8x2My5c/JKNllMhPlJVvyaKXKvaywTo66gkaWtYNrUsqfSimnSClrAVwC4GUp5deGnbYOwJlCCJ0QIg/AKRgMfpAxDZVW3LqsMVLowmvQGyptmUxWRtSWWHDnRXOi7sWdF81BbYklwykjolyS6/Uq68KJIdfz4UiYRymZcjE/TeTyTZTsMjmZy0tTlQ1rlka/9jVLG9FcNfFfO40uqwMaKBFCfAsApJT/I6X8UAjxAoAWDO7L9kcpZWsm06fTabBsdjXqy/PhcLpht5nQUGmb8Js7KtFoBBY22DFr+Zno7HWjvCA3okURUXbJ9XqVdeHEkOv5cCTMo5RMuZifJnL5Jkp2mZzM5cVg0GJZcxXqSi2RyKvNjBZKITkxuCalfAXAK6H//8+wv/0SwC/Tnyp1Op0Gs6cWYfbUTKck8zQagbqyfNSV5Wc6KUSUw3K9XmVdODHkej4cCfMoJVMu5qeJXL6Jkl0mJ3N5MRi0mFtbnOlkUBaa+MPLREREREREREREKcLBNSIiIiIiIiIiojHi4BoREREREREREdEYcXCNiIiIiIiIiIhojHIioEGuCwYldne50NHjRqXNhEAQ6Ox1ozTfCJfHj31HBlBpNaFplEgjXm8ALQeccPS4UWUzQSMEPu0ewJRCE/KNehxyeVCeb8SAP4B93QOotJnRUGlNWeSWoemJJ/1EROkytN6tsI4eFat3wI0PHS509HhQYTXiOLsFBWZT0tIzMODDFkdP5PpNdivMZn3Srg+wTk6HRPPVSJwDbnw8JM8da7fAlsQ8l6j+AS9aHb2R9DTaC5BnNmQsPUTDJVr+3G4/trQ74ejxwG41oqnSBpNJ/aPPkQE3tg0pkzPtFhRmsEwSZYJaOQsGJT452Iddh1ww6TWwWw04MhCIlJfj7Rbk53h58fuDaGt3ot3pTvnn6Hj0DbixdUidFM89TmY/JRVcAx60Ofoir6nBng+L2ZjpZCUNB9dSLBiUeKHNgRue/ABFeQZcceo03LVhO9y+IEx6DVYsqMcjG/egu9+LNUsbsay5SvHDkNcbwNqWA1i5rjXqsc9vace5TZWq17x1WSOWza5OesWglJ6R0k9ElC5D691w/XTnRXOwsMGu2MHoHXDj+daDWLl+SH22pBHnNpYlZYBtYMCHZ1sdMddf3GhP2gAb6+TUSzRfjcQ54MY/FPLcFxvLMjLA1j/gxXOtHTHpWdRYwQE2ygqJlj+324/1W9pj8vSSpkrFAbYjA278U6FMfqGxjANsNGmolbMvHFeBf2ztwPf/+sGQ8tGAe17ZgT1dA5Hycl5jWc4OsPn9QazdvB83rT1aB6Tqc3Q8+gbc+LtCnTTSPU5mPyUVXAMe/G9rZ8xr+lJj+YQZYOOy0BTb3eWKZPALTpwSGQQDALcviLs2bMcFJ06B2xfEynWtaDngVLxOywFn5EPT0Md+/axjRrzmTWtb0daufM3xUErPSOknIkqXofUuMFg/3fDkB9jd5VI8/0OHK9LQh89fub4VHzqUz0/UFkeP4vW3OHqScn2AdXI6JJqvRvKxSp77OEl5LlGtjl7F9LQ6ejOSHqLhEi1/W9qdyvWuSp94m0qZ3JahMkmUCWrlrK3dGRlYCx9fub4Ni5qrh/zeiq05XF7a2p2RgTUAKf0cHY+tKnXSSPc4mf2UVGhz9Cm+pjZHX4ZTljwcXEuxjh53JAMJgcj/w9y+IIQ4+v+OHrfidRxDrjP0sQMe/6jXdDiVrzkeaulRSz8RUbp0qNRPnb3K9VNHj0elPvMkKT2pvT7AOjkdEs1XI18r9Xkil9NDNFyi5c+RYJ5mGSBSL2ftTuXjQkT/nsvlRe01puJzdDzGUicls5+SCpOhnuXgWopVWE0w6Y/e5qH/D/8u5dH/V1iVp3lWDrtO+Pw8o27Ua9ptyZ+eq5YetfQTEaXL8HoXGKyfyguU66cKq1GlPkvOFPVUXx9gnZwOiearka+V+jyRy+khGi7R8mdPME+zDBCpl7NKm3nEz5vh33O5vKi9xlR8jo7HWOqkZPZTUmEy1LMcXEux2hIL7rxoDkx6DZ5+dx9WLKiPZKrw/mjPvLcvsj9Oc5VN8TpNVTasWdoY89g/vPbJiNe8dVkjGiqVrzkeSukZKf1EROkytN4FENlzorbEonj+cXYL1iwZVp8tacRxduXzE9Vktypev8luTcr1AdbJ6ZBovhrJsSp57tgk5blENdoLFNPTaC/ISHqIhku0/DVV2pTrXZU+8UyVMjkzQ2WSKBPUyllDpRW//sqcYeWjAc+17B/yeyOOz+Hy0lBpxa3LouuAVH2OjsfxKnXSSPc4mf2UVGiw5yu+pgZ7foZTljxCDh1yngTmzp0rN23alNbnDEft6Ox1w24djBZ6sM+NEstgtND9RwZQYTWhOc5ooR09g9fRagT2dQ+gOhQttKvfg1KLEW5/APu7B2C3mdBQaUt5tNBwNJLR0k8AgFF3k8xEHqXU2LFjB1Y8/j4Kyqegt3Mf7rrkBMyYMSPTyRrNiHk0V/Ln0Hq3vGByRQud4HVyRuvQRPPVSBgtdMJiO58iiZa/cLTQSL3LaKFhE6Kdp9RQK2fDo4VWWA1wpiZaaMbq0HC0UIfTnfLP0fEYT7TQZPRTUmGCRAtVvaGMFpoGGo1AXVk+6sqOjsoeU370/3NqiuK6jsGgxdza4qhjQx9bj6PfMDdWF44xtfFTSg8RUTZQqndHUmA2Yd701H2IMpv1mDe9JGXXB1gnp0Oi+WokthTnuUTlmQ0pz6NE45Fo+TOZdDg5gTxdmGVlkigT1MqZRiNQX1GA+oqJO6NZp9Ng9tQizJ6a6ZQMyh9DnZTMfkoqWMxGzJuec4NpceOyUCIiIiIiIiIiojHi4BoREREREREREdEYcXCNiIiIiIiIiIhojDi4RkRERERERERENEZZP7gmhNAKId4XQjw3wjknCyECQogL05k2IiIiIiIiIiKa3HIhWugKAB8CsCr9UQihBfBzAP9IZ6KUeL0BtBxwotfjg8Wgw8FeD6YWmyGDQI/HD68/gLJ8I1zeALr7vSjLN6LP64Neo0WBUQen2wujTge7VY/OXh8O9nlRVqCHVmhwsM+L6kITXJ4AOns9mFJoQkBKHOrzYkqRGf3eo6GQC0xa7OjsR5XNBK1G4NPugcEQ5HYrzGZ9JJ2OHjcqrSY02K1w9LnR0eOBy+vHtGILppdaAAC7u1zocnlg0GrQ7w2gwhod0jcc7tc54EUgCBzq86DSZkZDpTVpoYuHp7epygaDQZuUaydTOHxzu9Od9HtANNn1Drjx4ZBw5MfZLSgYIRz5kQE3tg05f6bdgsIknp+oVF8/Xc8x2SXzHmfb+5Vt6clGbOczK9zn7OhxR/qjbo8PrY5euLz+wT52qJ9caRvsDzsHjvaPZ9ktsA7J0263H1vanXD0eGC3GlFvt8SUgaG/F5i0mFaYhzyzYUzpZxmjXOEa8KDN0RfV5zrU50bPgITLF0Cf24eqwujPn0adhMcvIr/nG7XYdagfxRYD8gxaTCs1Z31+j7eMjrcsp/J5xpq2dLVvPQNufDQkfcPr5UxTamfC4x7xyOrBNSHEFABfAnAbgBtUTvsugKcBnJyudCnxegNYu/kAnty0B18+sQarn3sPp04vxgUnTcG+7gE8/s5efOezx6Cz14vVz7bB7QvCpNdg+fx6PLFpLy45uQb5Rh3WfbAPF82dhpXrWyPn3HDOTEwrMqHtQA9WrW9DUZ4BV5w6DXdt2I6Z5fm49JRpUddcs6QBb35yCH9v68CKBfV4ZOMedPd7sWZJI85rLMPf2w5i5brB608rMeP75xyL/UcGcNeG7ZFr/Porc2DUC/zsua24eG4N7n756N/uvGgOFjbYAQAvtDnwwOufhF7z0TTcuqwRy2ZXj7tQer0BrG05EEmvSa/BmqWNWNZclVUDbH5/EGs378dNa1uTfg+IJrveATeebz0YVS+uWdKIcxvLFAfYjgy48U+F87/QWKbaeUnk/ESl+vrpeo7JLpn3ONver2xLTzZiO59ZwaDEC20O3PDkB0P6qrMRCEo8snEXvvXZGZF+stsXxNxpNlw0twYr17dF5emFjWWwmk1wu/1Yv6U9Js/f88p27OkaiPx+Sl0BLrr3/Uj/uqvPgxOnFCU8wMYyRrnCNeDB/7Z2xuTVaSVG7Dzkxupn23Dq9GIsbKqMlLdpJWZ85+wZUeVt9ZIGvLClHRt3HcaqxQ1wON045ZiirM3v8ZbR8ZblVD7PWNOWrvatZ8CNFxTSF66XM02pnQmPe8Q7wJbtvYHfAvgRgKDSH4UQ1QDOB/A/aUyTopYDTqxc34orTquLDDJddcZ0bO/sw10btmNRczXyjPrIIBgAuH1B3P3y4N/u2rAdB/s8uOK0ukiGC59z54vbYM0zRiqwC06cEhkI+/pZx8Rcc+X6Nlx4cg3cviDu2rAdF5w4JXS8FVsdrshAFQAsaq7GjoN9keuFr/H9v36Aln1OLGqujgyshf92w5MfYHeXC7u7XLjhyQ+iXnP4nJvWtqKt3Zmc+7ou+n6sXNeKlgPjv3YytbU7IxUSkNx7QDTZfehwxdSLK9e34kOHS/H8bSrnb0vS+YlK9fXT9RyTXTLvcba9X9mWnmzEdj6zwn3O6L7qZuw42IcrTquDQaeJ9JMBhPrTw/vHrfgolKe3tDsV8/yi5uqo3zucgSG/t0Gr0aLV0Ztw+lnGKFe0OfoU8yqgjXzmvOqM6VHlbVFzdUx5W7W+DVedMR1uXxCrn22DLyCzOr/HW0bHW5ZT+TxjTVu62rePVNL3UZbkC6V2JjzuEa+sHVwTQiwC0CmlfHeE034L4MdSysAo17pOCLFJCLHp4MGDyUxmhKPHDbcviAGPP/KGdLt8CMrBN0YIwDXkb2Hhv7l9QQQloh4/9JyDfZ7I8fD5gPr5XX2eqOuH/9/R44k6XwhE0jj8GkEZ/VxD/9bZ60aHwmseeo7D6Y77/qkJ39fh1+7oGf+1k6ndqZzOeO9BOvIo0VhlOn8Or7eAo/VZJs5PVKqvn67nyGbpyKPJvMfZ9n5lW3qyEdv5zOpQ6Q+G+86HXb6ov6v1TcN52qGS54UYdn6vO+r3Q32eCVHmh2P+pDC1vNrZe7QMdg8rb2qfF4/0+yL/d3n948rvqc6j8ZbR8ZblVD7PWNM23vYtXtleD6q1M5298d+HrB1cA3A6gCVCiN0AHgcwXwjxp2HnzAXweOicCwH8XgixbPiFpJT3SSnnSinnlpWVpSSxlVYTTHoN8ow6mPSDt7XYoodWIPK7xXT0b2EmvQZSDv6rEYh6/NBzyvKNUcfD/1c7vyTfGHX98P8rrMaY84emceg1wrMflf5WXmBChcJrHnqO3Tb+6Z3h+zr82hXWzE8dHarSZh7XPUhHHiUaq0znT6V6K1yfZeL8RKX6+ul6jmyWjjyazHucbe9XtqUnG7Gdz6wKlf5guO9cbNFH/V2tbxrO03aVPB/uM0fOLzBF/V6ab5wQZX445k8KU8ur5QVHy+Dw8hY+Z/jvhXn6yP8tBt248nuq82i8ZXS8ZTmVzzPWtI23fYtXtteDau1MeUH89yFrB9eklD+VUk6RUtYCuATAy1LKrw07Z7qUsjZ0zlMAvi2lXJv2xAJoqrJhzZJGPPzGTqxa1ACTXoMHX9+FGeX5WLGgHs9u3o9+tw+rFjdE3rTwnmvPtezHigX1KMs34uE3dmLNksaoc244ZyZ6+j1YvWTwsU+/uw8rFtTDpNfgD699EnPNNUsa8NQ7e2HSa7BiQT2eeW9fZE3z8XYL1iw9ev1nN+/HMWX5keuFr/Hrr8xB8xQbnt28H8vnR//tzovmoLbEgtoSC+68aE7Uaw6fc+uyRjRU2pJzX5dG3481SxvRXDX+aydTQ6UVty5rTMk9IJrsjrNbYurFNUsacZzdonj+TJXzZybp/ESl+vrpeo7JLpn3ONver2xLTzZiO59Z4T5ndF91NmaU5ePhN3bC6w9G+skAQv3p4f3jRswK5emmSptinn+uZX/U7xU27ZDfGxAIBtBoL0g4/SxjlCsa7PmKeRUIRD5zPvj6rqjy9uzm/THlbfWSBjz0+i6Y9BqsWtwAvVZkdX6Pt4yOtyyn8nnGmrZ0tW+zVNI3K0vyhVI7Ex73iJeQQ7+iyVJCiLMB/EBKuUgI8S0AkFL+z7BzHgLwnJTyqZGuNXfuXLlp06aUpDMc1bLP40NeKFrolGIzEIoW6gsEUGqJjhbq8vqg02iRb9Shx+2DUaeF3apDZ68fh/q8KM03QKsRMdFCqwtNCIajhRaa0e+LjRZaaTNBN0K00HAUjMYh0UL7vX7UDIsWetjlgX6UaKE9A174I9FCTWiotCU9Wmg4vc1ZHi3U4XTDrn4PRt0NMZV5lNJrx44dWPH4+ygon4Lezn2465ITMGPGjEwnazQj5tFM5U9GC82O58gCGa1DGS10cmM7n1nhPmdnrxvlBerRQg/2DuZhqzm+aKHhv48ULbS8YPB6EyRaaFa285Q9RosW6nL7UBmKFtoZKh9GPeDxY/D3IdFCiywGWBKLFpqxOpTRQkdt38YtV6KFDm1nFIIZqObRnBhcSyY2GJRh7HRPIhxcI0o61qGU7ZhHKduxnadsxjqUsp1qHs3aZaFERERERERERETZjoNrREREREREREREY8TBNSIiIiIiIiIiojHi4BoREREREREREdEY6TKdgInE7w/ik0M9cLmD8AQC8AcBrZCwGPVweQM47PJiSuFgNIyDvV6U5BvgC8hIVCNvIACDTgutEDjU54VZr0Fhnh4efxCH+rzIM2hhNmghAJTma9HZOxgBqabYDK8/iMP9PpRYDDjs8sCkH4xAmmfUYPehAdQUm+HyBODoGYw0ajFqsffwAEx6LcoL9OhzB9HR60ZZvhH9Xj80QiDfqIMvKFGab4xEyghHVnL0eGC3GtFUaYPJpJ6NBgZ82OLoiUQECUcsDQtHAnX0uFFpNaEpSyOBElFm9Q24sXVIdKHj7RbkM1po2p8jlXKhPWC00Mkt0ajFlFzD86hGSBSaDeju96GjdzBiocvrh8Wgwyy7BUFg3O1AnlaftHop1WUsF+pQyl7hKIkdPW5MLTbiwBFvVJ/LD2Bv1wCcA37oNBI6jRYdvR6U5RvhD/pRVmCCs98PR+gxRXlafOToR4XViPICLcosZnzY4YLD6Ua51Qi7zYgphYqRGDMmXdFC4+3TjuV5Eu0vp1u29zVGG7sYDQfXksTvD+Lfn3SiZ8APZ78PLm8AGz504JrT67DnsBurn21DUZ4BV5w6DXdt2B71f7cvCJNegzVLGqDXAj/9WxvcviCmlZjxrc/OwOpn2yLnrFhQj9lTrXh7Vz9Wrm/FzPJ8XHrKNPzPqzvw1XnTsOLx96POrSo04YM9h9HdXxhJw9Wn1+LOF7epPsfy+fV4YtNeXHJyDfL0Wjzwxi78eOFx+NyMUjzb6sDK9a1D0tyIJU2VigNsAwM+xfMXN9phNuvh9QawtuUAVq4b8veljVjWXMXOABFF9A248ffWgzF1yXmNZaqdkX8qnP+FxjLVTlIi5ycq1ddP13OkUi60B8m8x9n2fmVberJR74Abzyvco3MbyzjAlgZKeXTV4gZohQsr1289emxRA55+bzu+87kZONjrG3c7cFZ9Ab52/1vjrpdSXcZyoQ6l7BUMSrzQ5sANT36A686Yhk+L87FyfVtUXiovMODD9l5s+NCBL59UE/XZcdXiBuzvdkeVxTVLGrDvcB9++NQe3HXJHLw90BuVP1cvacDU4n58ZnpZVgywxVtGx1uW4+3TjuV5Eu0vp1u29zVGG7uIB5eFJklbuxNaocEnB1045PLirg3bccVpdQhKRCqfC06cEhlMG/p/AHD7gli5vg16rS5ybFFzdeSx4XPu2rAdWqGNvOlfP+sYrH62DYuaq/Gbl7bFnPvJQRe+2FQdlYbwwJrac9z98nYsaq7GXRu2o6vfi0XN1bjhyQ+wxdETed6jaW7Flnan4j1RPd/RAwBoOeCMVLKRv69rRcsB5esR0eS01eFSrEu2OlyK529TOX9bks5PVKqvn67nSKVcaA+SeY+z7f3KtvRkow9V7tGHvEdpoZRHVz/bhjyDPvrYc2244rQ6aDWapLQDew8HklIvpbqM5UIdStlrd5cLNzz5Ady+IE6vr4gMrAFH85JGiMjn2+GfHZXK4sr1bTi9vgJuXxA+v4zJn6vWt8EfGHzubBBvGR1vWY63TzuW50m0v5xu2d7XGG3sIh6cuZYk7U433L4ggnLwd7cviAGPP/J/ABBC+f9hbl8QLq8/8rvaOZ297sjxAY8fbl9Q9dygBA4OOX/4eWqPCx8PyqPndPR4FM/t6PEo3pPRznf0uFX+7la8HhFNTsmue8Z7fqJSff10PUcq5UJ7kMx7nG3vV7alJxvxHmWW2v0f2m8OHxvw+hEMyuS0A73u2GNjqJdSnX9yoQ6l7NUxJP8M/ZwZ5vYFcdjli3y+jbcsdobKj0vlMd39Phh0btSV5Sf7JSUs3jI63rKcyufJ9nZqMqSPM9eSpNJmRrFFD60AtAIw6TXIM+pgMelg0h+9zWr/D/9uMehijg3/vbzAFDmeZzx6faVzNQJR56udN/x3KY8+Pvz/CqtR8dwKq1Hxnox2fqXVpPL3zE8LJaLskey6Z7znJyrV10/Xc6RSLrQHybzH2fZ+ZVt6shHvUWap3X+lfrPZoEOxRZ+cdqDAFHtsDPVSqvNPLtShlL0qhuSfCpW8FC5TQz97Dv27UlksD5Wf4Z+Hw38vytNHzsm0eMvoeMtyKp8n29upyZA+Dq4lSUOlFQEZRF2ZBSUWA1YsqMfDb+yEBsCqxQ0w6TV4+t19WLGgPub/ACJr030Bf+TYs5v3Rx4bPmfFgnoEZABrljTCpNfgD699glWLG/Ds5v34z8/PjDn3mDILXtiyPyoNN5wzc8TnWD6/Hs+17MeKBfUoyTPguZb9uPOiOWiyWyPPezTNjWiqtCneE9Xz7dbBv1fZsGbpsL8vbURzlfL1iGhyOt5uUaxLjrdbFM+fqXL+zCSdn6hUXz9dz5FKudAeJPMeZ9v7lW3pyUbHqdyj43iP0kIpj65a3IB+ry/62KIGPPLGTgSCwaS0AzXF2qTUS6kuY7lQh1L2qi2x4M6L5sCk1+D1bR1Ys6QhJi8FpYx8vh3+2VGpLK5Z0oD/294Bk14DvVbE5M/VSxqg0w4+dzaIt4yOtyzH26cdy/Mk2l9Ot2zva4w2dhEPIaVMVfqy0ty5c+WmTZtScu3h0UIDQUATihbaH4oWWq0ULbTPg4oC5WihNrMe3kAQXX1emIdGC7Vo0dmnFi3UC6Neg4JQtNA9hwYwdYRooWUFeriGRQsVQqDAqINfSpRYYqOFRiJoJClaaEePGxVWE5onfmSjUXfsTGUepfTasWMHVjz+PgrKp6C3cx/uuuQEzJgxI9PJGs2IeTRT+ZPRQrPjOVIpzvYgo3Uoo4VObnFGC2U7nyLhPNrZ40G51QitkLCZ9eju96c8Wmgy+qnpihYaR1qzsp2nzApHC+3sdWNKUXzRQjt7PSjNN8IfDKCswKgcLbTAiHLrkGihPW6U5xthL1SNFpqxOpTRQlMv2/sacUYLVc2jHFwjSi92uicRDq4RJR3rUMp2zKOU7djOUzZjHUrZTjWPclkoERERERERERHRGHFwjYiIiIiIiIiIaIw4uEZERERERERERDRGHFwjIiIiIiIiIiIaI/Uwj1lCCKEFsAnAfinlomF/uwzAj0O/9gH4Dynl5jQnMcLvD6Kt3Yl2pxvHlP3/7P15fFvXfef/vw+4gRsoWSIJSrItyZY3gpLiKk6apm5qN4mT2JKaxU0nUzdt00x/k36jjjNd0rhypdidmXbiqfvtkiZpm6TNN6mzjCy5SZpUaerJpFkUx5ZIK7ZkS3YkESQlW+AigASI8/uDBASSFyC2C1yAr+fjwYeIi4Nzz738fM499wjAadXFS5dX50wkk3p5fjXPpgafLkbjmo7PqifQopemZtTb6Vd0ZlYXLsXV29miyemEJmIJrVvll6w0PB5TX1er+vsC8vmMXnxpbpWN8Vhcq1qb1OAzOncxpp5AixKzszI+n1a1NmpLd0CNjbnnUFOrw6RWF9q4pl3JpE0fS19Xq1a1NercxcvPO6zsAgCuKXT1o0vRGQ2GJ9LlQ8FOtbU2Zy1fD6uFZl6DUteL5fp/FIbVQoHySa1AHx6fVjCPFeidyjc2+srW77mdA5FoTM9k1H99sF1dZayfawAWKzYmsq2MPBWd1lB4Mr0q7+j8Kr29gQbNJKQmX4NGJ2Z0YWpGazqaNR6La3VrswZKWGW3kiq1WmieK0/nu3JlTanHY8rk+ck1SXskHZcUcHjulKSfsda+bIx5k6SPSXpVJRuXkkgkdeCps7rvwKDe3N+rV1+zVnsPDml1W7Pu+cmr9fDhE4rFk7p6Tat+42eu1b5DQ4rFk/I3+fT7b7pBZ16K6m/+7ym957Wb9fzYpB4+fGLJa/1NPv3J27fK39Sgk6OTC7bvuX2LPv3vL+jlSzPat7Nfh48P62dv6NOLL0V1+/W9WTvSZNLqq0Nh3fvIk+m6/vw/vEIXL8V134HB9Lb77+rXZ7/7gp4dndRDd2/XHf1BJtgAVMRkNKYvD45p78HLfdL+nSG9OdTtOMF2KTqjxwZHlpS/M9TrOMF2MRrT1xzqf0Oouyw3Vm7XLy28BqX28cDukHZvW8/NVZmU8+9YiZio5fag/sViCR08Nrwk5nYO9DlOsGUrv251s97zqSdK7vfczoFINKZ/dqj/jaHuskywcQ3AYsXGxEQ0pq9kyYWvDY7pkSMv6G03X6V9jz2R8Xy/XnFVQN87/bL2Hrx8j/v+27boH4+8qPf97Bbt3rrO0xNs+fYBpfYV2c7vm0LdCybYotG4Dg2Gl5S7KxSs2cmoejymxTzd2xpjNkh6i6RPOD1vrf22tfbl+YffkbShUm1bbGg4ku683v7Kq9Idy1tv3pCeBJOkO7euT0+sSVIsntQffeVHOj81ozu3rtfY5HS6/OLXxuJJnRid1LGzkSXbHz58Qm+9eYNi8aTuPzikd716k/YdGlI8MfcOtGxOX5hKT6yl6jp65vKxpLbtOzSk99x6jWLxpO595EmdvjDl2rkEVqrZ2VmdPHky/TM7O1vtJnnC0+Gp9IVYmuuT9h4c1NNh535oMDzhWH4wPOFY/tks9T+bpf5CuV2/tPAalNrHfQcGc/b/KEw5/46ViIlabg/q37HhiGPMHcvSZ2Ur32AaytLvuZ0Dz2Sp/5ky1c81AIsVGxPHc+TC3oODuuc1m7XvsaFFzw/p5anZ9P1vavuffeOE7ty6XnsfHdTRc96OxXz7gFL7imzn9/ii1x8Ljzv3keHxko6zmurxmBbz9OSapD+V9DuSknmU/TVJX3F6whjzXmPMEWPMkbGxsTI277LhSCwdKOcnptO/G6P0706PpbnHSTv3XNIq62ulueczy2TWYczl3y9eiisWT2pqJqFwJJa13SPjMcd9ONUfnUmkfx+dyF4nCleJGIX3nTp1Sr/+F1/Rns/9UL/+F1/RqVOnqt0kSdWPz5Hxacc+aWR8uirlC+V2/dLCa1DmPnL1//WkEjFazr9jJWKilttTj6rdj3pNuMCYy1b+/OT0km3F9Hu1fh0o9RpAfNafYmMiV6zG4klFpxPOz0847y91PzsyXtp4xO0YzTdHS83lSu3Hi+rxmBbz7OSaMeZOSaPW2h/kUfZnNTe59rtOz1trP2at3WGt3dHd3V3mls7p62qVv2nudHZ3tqR/l7Tg92yPU5+wbDDK+doGs7RMqpy1l39f1dYkf5NP7c2NCnZlf4tqb8DvuA+n+lubG9O/93TyMZFyqkSMoja0rQmqs2eD2tYEq92UtGrHZ2+gxbFP6g20VKV8odyuX1p4DcrcR67+v55UIkbL+XesREzUcnvqUbX7Ua8JFhhz2cqv7WhZsq2Yfq/WrwOlXgOIz/pTbEzkilV/k09tLY1Znl96T5m6P009Xwq3YzTfHC01lyu1Hy+qx2NazLOTa5J+StJOY8xpSZ+TdJsx5h8WFzLGbNXcx0Z3WWsvVLaJl/X3BfTA7pD8TT59/vsvav/OfvmbfPriD85oz+1b0oF06Kmzuv+u/vTj1HeurW1v1qGnzmptR0u6/OLX+pt8uranQ6H1XUu277l9i770xBn5m3zat7Nfn/nOKd1/V7+aGo36+7qytnvjmnY9dPf2BXUNbOhKH0tq2/139esTjz8nf5NPD929XRvXtLt2LgEg003Bdu3fubBP2r8zpJuCzv1QKNjpWD4U7HQsf12W+q/LUn+h3K5fWngNSu3jgd2hnP0/ClPOv2MlYqKW24P6N9DX5RhzA1n6rGzlZ+1sWfo9t3Pg+iz1X1+m+rkGYLFiY+LGHLmwf2dIn/r287r/zv5Fz/drdVtD+v43tf39t23RY0fPav+ukLau83Ys5tsHlNpXZDu/Ny56/UAw4NxHBp2+hr421OMxLWZs6u1OHmaMeZ2k/+qwWuhVkr4h6R5r7bfzqWvHjh32yJEjZW+jdHlFlnAkps2Zq4V2+ZWwSV28lNAV7U1qavApEp372GZPZ7NevjSjnmyrhc7/70J4PKZgl1/9fV0LVwuNxrWqrUkNxujceEw9nfOrhRqfVrUVtlro6ERMPZ0LVwsNR2IKBvxa1d6k4cjl51nMoGjLnjg3YxSVdfLkSe353A/V2bNBE6Nn9PA7X6Frr722bOVdkjNGqxWfrBa6vMxrUOp6UYdfZF3VPpTVQpEHrvN5Sq3+mV41Ls/VQjPLp1YLLUe/Vy+rheZxLjx5nUf5FTsuyHe10LGJaXV3tKi3K/tqoatam7W1sNVCq9aHslqo++rkmLLGaC2sFrqAMeY3JMla+1FJeyWtkfSXZu4LxxLW2h3Valtjo0/brlytbVeWv+5tix5vXNuhjWs7Fmy7uci6fT6jzd0d2tzdsWDb4mO5ek2Hw6sBwH0drX7dsin/gUtba7Nu2bQm7/KrCqy/UG7XL7l7DcKccv4dKxEThfBae1D//P5GvbKAfjpb+XL1e27nQJfL9XMNwGLFxkRnllhtb23RLZtyf4RvYw1/qjjfPqDUviLb+V2stbWpoLFsLajHY8pUE5Nr1tpvSvrm/O8fzdj+HknvqU6rAAAAAAAAsNLV3edFAAAAAAAAgEphcg0AAAAAAAAoEpNrAAAAAAAAQJGYXAMAAAAAAACKVBMLGnjRzMysjp6LaDgSU09ni65ob1AsLl2MxhWLz6q3069EMqnZpFUkFldnS5Mmp+PavKZd56dmFB6fVjBj2fFk0ur0hSmNjMfUG/Br45p2+XzLrkScVxvD4zH1BfwaKGwZZADwjMloTE9nLFt+U7BdHTmWPS90qe9C6y8U/XF9iERjeiYjTq4PtquryDiZiMZ0PKOuG4Pt6ixjzBUqFkvo2HBkyfgEyJfbMeTUjzY2+rKOnwvtd8uZ304SiaSGhufuHfq6WtXfF1BjI+9zwGXlHisUcn+Zz7gp1b7J6bjamhs1OjGtNe3NamvyqcHn03U9nWpubnDlvrYU+Z7Xi9GYns3oA64LtmuVQx9QqetloWNZVB+jpiLMzMzqwFPntPfgoGLxpK5e06oPvP46nb0Y08OHTygWT8rf5NMf3tWvL/zgRd12Q1B/9o0Tuq6nQ7/4qqu179BQusz+nSHdFQrqX0+e172PPJne/tDd23VHf7DojmhmZlYHjp7T3kcHL+9rV0i7t67jhg5ATZmMxvTlwbF0n5vqO98c6nacAItG4zo0GF5S/q5Q0HFQUmj9haI/rg+RaEz/7BAnbwx1F3wDPhGN6SsOdb0p1F2VCbZYLKGDx4aXtGfnQB8TbMiL2zHk1I/+8du3qsH49IHPLx0/JxLJgvrdcua3k0QiqQNPndV9By7X/8DukHZvW88EGySVf6yQTFp9dSic1/1lPuOmVPse+f4LettPXKV9h55Il73/rn6tbmvU2UhUP3NNt75xYqys97WlyPe8XozG9DWHPuANoe4FE2yVul4WOpaFN1SkNzfGvNXh53ZjTE8l9l9uR89F0oEuSXduXa+TY1PpiTVJisWT+sNDQ7rnNZv1Z9+Y2/6eW69JT6ylyuw9OKhj4fF0B5Tafu8jT+r0hanS2vjo4MJ9PTqoo+cipRw6AFTc0+GpBX1uqu98OuzcRx4LjzuWPxYeL0v9haI/rg/PZImTZ4qIk+NZ6jpeppgr1LHhiHPODBOjyI/bMeTUj54cnUxPrKW2pcbPhfa75cxvJ0PDkfTEWqr++w4Maogcw7xyjxVOX5jK+/4yn3FTqn33vGbzkvvZfYeGlJiV4gmrY8ORst/XliLf8/pslj7g2UV9QKWul4WOZeENlfqvkl+T9AlJ75r/+bikeyX9X2PML1WoDWUTHo+lA12SjJGSVgu2SXOPozOJ9PbodMKxzMj4tOP20YlY2dp4eV/F1wkA1ZCtjxwZn65K+ULRH9eHcsaJ2zFXqLDH2oPa43YMOfWj2cbeoxOxgvtdt3NyOOLcnnCE6wDmlHusMJKlPqf7y3ziP9W+bPezUzMJTc0ksvYFpdzXliLf85pvH1Cp66XXxgnIT6Um15KSbrTWvs1a+zZJN0malvQqSb9boTaUTV/AL3/TwlPXYLRkm7/Jp7bmxvT2tpZGxzK9gRbH7T2dxb8N3amNc/uq3ve5AEAxsvWRvYGWqpQvFP1xfShnnLgdc4UKeqw9qD1ux1AhY++eTn/B/a7r14GuVsf6g11cBzCn3GOF3iz1Od1f5hP/qfZlu59tb25Ue3Nj1r6glPvaUuR7XvPtAyp1vfTaOAH5qdTk2kZr7UjG41FJ11lrX5IUr1AbymZgXZf27wylA/7QU2d1TXe79ty+Jb0t9Z1rn/r283r/bXPbP/74c7r/rv4FZfbvDGkgGNBDd29fsP2hu7dr45r20tq4K7RwX7tC2rquq5RDB4CKuynYvqDPTfWdNwWd+8iBYMCx/EAwUJb6C0V/XB+uzxIn1xcRJzdmqevGMsVcoQb6upxzpo8YRX7cjiGnfvSang595B3O4+dC+91y5reT/r6AHti9sP4HdofUT45hXrnHChvXtOd9f5nPuCnVvk99+/kl97P339WvxgapqdFooK+r7Pe1pcj3vF6XpQ+4blEfUKnrZaFjWXiDsda6vxNj/lLSVZI+P7/pbZLOSPptSY9Za3/W9UbM27Fjhz1y5EjJ9aRXHYnE1L1otdDp+Ky6O1uUtFaJWefVQtOrfixaLXR0IqaezvKuFppaqWUrq9N5wbJ/1HLFKKrv5MmT2vO5H6qzZ4MmRs/o4Xe+Qtdee23ZyrskZ4xWKz7rZbVQ+uOSVbUPXQmrhS4en6BgK/Y673YMOfWjqdVCncbPhfa7lVotNByJKdjlV39fV7UWM/DkdR7lHysUcn9ZzGqhYxPTumJ+tVCfz6frF60WWuR9bdn70HzPa6Grhbp9vWS1UM/KGqOVGjW9T3MTaj8135hPS/qinZvZq9jEWjk1Nzdox8YrinrtJodtPp/R5u4Obe7uKK1hGUppIwB4SUerX7dsyv8mp7W1SbdsWuNa/YWiP64PXWWMk06XY65Qfn+jXllAzgCLuR1D2frRbOPnQvvdcua3k8ZGn7ZduVrbrnRtF6hx5R4rFHJ/mc+4Kd/2uXFfW4p8270qzz6gUtfLQseyqL6KTK7NT6J9Yf4HAAAAAAAAqAsVeS+yMeatxpgTxpiIMWbcGDNhjGEdWQAAAAAAANS0Sn0s9I8l3WWtPV6h/QEAAAAAAACuq9S3aI4UO7FmjGkwxvzQGPOYw3PGGPNnxpiTxpijxpibS28qAAAAAAAAkJ9KvXPtiDHmHyUdkDSd2mit/VIer90j6bgkp3Vn3yRpy/zPqyT91fy/BUutahKOxNTS6FMkNqM17X719wVyruQTjcb17PlJTc3ManI6oSvamhWJzqi1uUEdzY0ajyV0aWZWq9qa1NPZoquuuLxaSmqfqZVLyrFCKABUQ3oF5fGY+gJ+DZR5Ncyp6LSGwpPpFZP6gx1qb23JWv5SdEaD4Yl0+VCwU22tzVnLp1ZxG47E1NfVumzfj9qST3zmU2Y8GtOPMlYSuyHYrkCRqwkSc8hU62PC1Op54fFp9XW1qKWxQS+8dCmv68FyuZCZm72dLWpp8qmjpans5yjzGIKsmFt2bo8TVqpynNeZmVkNDkc0OjGttuYGBfyNuqEnkDX+k0mrF1+a0mQsoamZWY1NTKuvq7p/03z70Fz9Tb7X+FL7a/qa+lWpv2JA0iVJb8jYZiXlnFwzxmyQ9BZJD0q616HILkmfnl8w4TvGmFXGmD5r7XAhjUsmrb46FNa9jzypWDwpf5NP779ti/7xyNP6f27bot3b1jsOeKPRuB5/7rxeuhTXR//tpH5hx1X6s2+cUCye1NVrWvUbP3Ot9h0aStd57+uv0+budt12fa8kLdnnQ3dv1x39wZoaTAHAzMysDhw9p72PDqb7s/27Qtq9dV1ZBllT0Wn90+Co9h7MqH9nSG8J9ThOsF2KzuixwZEl5e8M9TpOsCUSSR146qzuO3C5/AO7Q1n7ftSWfOIznzLj0Zi+Oji2JK7uCHUXPMFGzCGT0zi0lsaEsVhCB48NL8iN++/q12e/+4KeHZ3MeT1YLheccnPfzn4dPj6s3a+4qmznyOkY9u8MaedAHze9ZeD2OGGlKsd5nZmZ1cFj5xbk4J7bt+jFl6N6w/W9S+I/mbT6xjMjujQdVzRudf/Boar/TfPtQ3P1N5fiM3ld40vtr+lr6ltFRnDW2l9x+PnVPF76p5J+R1Iyy/PrJf044/GZ+W0FOX1hKp0gkhSLJ/Vn3zihO7eu130HBjU0HHF83bHwuOKzVvsODenOrevTE2uSdOfW9emJtVSdD339WR09E9HpC1OO+7z3kSd1+sJUoc0HgKo6ei6SHthJc/3Z3kcHdfScc99ZqKHwZHoQkq7/4KCGwpOO5QfDE47lB8MTzvUPR9IDrVT5XH0/aks+8ZlPmR+Fpxzj6kfhwq/bxBwy1fqY8NhwZElu7Ds0pPfces2y14PlcsEpN+8/OKR3vXpTWc+R0zHsPTioY+RkWbg9TlipynFej55bmoMPHz6hk6OTjvF/+sKUjp6JaFVbS3pirdh9l0u+fWiu/ibfa3yp/TV9TX1zdXLNGPM78//+v/PfjbbgZ5nX3ilp1Fr7g1zFHLZZh7rea4w5Yow5MjY2tuQFI+OxdICnxOJJGTP3bzgSc9z5yPi0pqYTC8pe3qcc60xaaXQilnWfoxPO+0J9Wy5GgWpaLj7DWfqzkfHy9Gcj49NZ6p8uS/nhiHP7s/X98J5cMZpPfOZTptC4yoWYW3lyxWitjwnDWXIjOpNI/57terBcLmTLzYuX4mU9R9mOoZj8rkVuj0PdHiesVOU4r9nqSFo5xv/IeExJK700Fa/o37QcfWiu/ibfa3yp/fVK72vqndvvXEstYnBE0g8cfnL5KUk7jTGnJX1O0m3GmH9YVOaMpCszHm+QdG5xRdbaj1lrd1hrd3R3dy/ZUW/AL3/TwlPhb/LJ2rl/g13OH/foDbSo3d+Yfq1THYsf+4zU0+nPus+ezuK+uwW1bbkYBappufjsy9Kf9QbK05/1Blqy1O/8nWuFlu/ranUsn63vh/fkitF84jOfMoXGVS7E3MqTK0ZrfUwYzJIbrc2N6d+zXQ+Wy4Vsubmqrams5yjbMRST37XI7XGo2+OElaoc5zVbHT4jx/jvDfjVYKQr2psq+jctRx+aq7/J9xpfan+90vuaeufq5Jq19tD8r5estZ/K/NHcd7Dleu0HrbUbrLUbJb1T0jestf9xUbGDku6ZXzX01ZIihX7fmiRtXNOuh+7evmCS7P23bdFjR8/qgd0h9fd1Ob5uIBhQk8/o/rv6deips3r/bVvSdRx66qzuv6t/QZ33vv46bd3QpY1r2h33+dDd27VxTXuhzQeAqhpY16X9u0IL+rP9u0Laus657yxUf7BD+3cuqn9nSP3BDsfyoWCnY/lQsNO5/r6AHti9sHyuvh+1JZ/4zKfMDcF2x7i6IVj4dZuYQ6ZaHxMO9HUtyY377+rXJx5/btnrwXK54JSb+3b26zPfOVXWc+R0DPt3hjRATpaF2+OElaoc53VgXdeSHNxz+xZd29PhGP8b17RrYEOXLl6a1r6d/Z74m+bbh+bqb/K9xpfaX9PX1DcztxaAyzsx5glr7c3Lbcvx+tdJ+q/W2juNMb8hSdbajxpjjKQ/l3SH5ibrfsVaeyRXXTt27LBHjiwtkrnqR1ODTxOxGV3R3qL+vq68Vwudmk5odVuTItG4/E0N6mzJb7XQ0YmYejprb2UoFGXZP3C2GEXtOXnypPZ87ofq7NmgidEzevidr9C1115btvIuyRmj2eIztVpVauWkrTW6Wmg4ElOwy79s34+qKaoPzSc+8ynjxmqhxFzdKSpGa31MmFr9bmR8WsH51UJffOlSXteD5XJh8Wqh/iaf2l1cLTSV33W8gl9R1/lSuT1OWKnKcV4Xrxba2dKoG3sLWC10clrB8v1NXe1Dc/U3ha4WWmx/vYL6mnqV9Y/t6l/RGPMmSW+WtH7Rd6wFJCXyrcda+01J35z//aMZ262k95WjrT6f0ebuDm3udn4nRDatrU3aduXqiu4TALymublBOzZe4Vr97a0tumVT/m+Zb2tt1i2b1uRdvrHRp21Xrta2K5cvi9qTT3zmUybQ6tctm8rzkRdiDplqfUzo9zfqlYv63IENq/J67XK54Pb1JcXpGFA+lfo7rjTlOK/NzQ26+er86/D5jDau9VZflW8fmqu/yfcaX2p/TV9Tv9yeIj2nue9b26mF37E2Iem/uLxvAAAAAAAAwFWuTq5Za5+S9JQx5v+z1sbd3BcAAAAAAABQaZX6cO9GY8x/k3STpPR7La21myu0fwAAAAAAAKDsKvXNuX8n6a809z1rPyvp05L+vkL7BgAAAAAAAFxRqcm1VmvtYc2tTvqCtfYPJd1WoX0DAAAAAAAArqjUx0JjxhifpBPGmN+UdFZST4X27YrMZcH7An4NrOtSfDahofBkelnd/mCH2luXrm6XWgJ4OBJTX1er+vsC6SWAU0v7ppZTrrWl2AHADdFoXMfC45eXLQ8G1NraVLbybve9ufp9eEM+f6PJaExPh6fScXVTsF0drcWtHuo0jmhubijHoQAVNzMzq2dGJzQ5ndBLUzNav7pNoTL3c273o27nJDkPN5QSV5k5tWF1q/yNDRqbnFZPp18NPmk4cnlMJGnBOCnY0azB8ETe46xacCk6s+CYQsFOtbU2LylX6BizWIwda0+lJtd+S1KbpPdL+rDm3rV2T4X2XXYzM7M6cPSc9j46qFg8KX+TT5/45Zt17uUZ7T14edv+nSG9JdSzYIItkUjqwFNndd+By+Ue2B3S7m3r5fMZfXUorHsfeTL93EN3b9cd/UEm2ACsWNFoXIcGw0v617tCQcfBTKHlk0nrat+bq99nkOQN+fyNJqMxfXlwbElcvTnUXfAEm9M4Yv+ukHZvXcfNNmrOzMys/vXEqF6aimvfoaF0TH94V0g/v708/Zzb/ajbOUnOww2lxFVmTq1ua9Y9P3m1Hj58Il3Pntu36NP//oJevjSjP/8Pr9BMwqbHSTuu7tLdO67Oe5xVCy5FZ/TY4MiSY7oz1Ltggq3QMWaxGDvWpor8Zay137fWTlprz1hrf0XS3ZKurcS+3XD0XCTdiUlSLJ5Ug2lIJ1lq296DgxoKTy547dBwJJ0kqXL3HRjU0HBEpy9MpTut1HP3PvKkTl+YquDRAYC3HAuPO/avx8LjZSnvdt+bq9+HN+TzN3o6POUYV0+HC48Tp3HE3kcHdfQcMYHac/RcRPGETU+sSXMx/QePlq+fc7sfdTsnyXm4oZS4ysypt968IT2xlqrn4cMn9NabNygWT+romciCcdI9r9lc0DirFgyGJxyPaTA8saBcoWPMYjF2rE2uTq4ZYwLGmA8aY/7cGPMGM+c3JZ3U3ARbTQqPx9KBnjI2Mb1kWyye1Mj49IJtw5Glr43FkwpHYhpxqDcWT2p0IlbG1gNAbRkZz69/Lb68u31vrn4f3pDP36jQuMrFaRwxVxcxgdoTHo9pajrhaj/ndj/qdk6S83BDKXGVmVPGyLEeM//m/aRd+Hw0S74Xcz30inyv8eUcC+TC2LE2uf3Otb+XdL2kY5LeI+lrkt4habe1dpfL+3ZNX8Avf9PCU9fd2bJkm7/Jp97Awu9c6+tqdSwX7PKr16Fef5NPPZ3FfZ8LANSD3kB+/Wvx5d3te3P1+/CGfP5GhcZVzv1libneADGB2tMX8Kvd3+hqP+d2P+p2TpLzcEMpcbU4p5zqsXbu9waz8Pm2Fud8L+Z66BX5XuPLORbIhbFjbXJ7cm2ztfbd1tq/lvSLknZIutNa+6TL+3XVwLou7d8VSge8v8mnWTur/TsXbtu/M6T+YMeC1/b3BfTA7oXlHtgdUn9flzauaddDd29f8NxDd29Pf4kkAKxEA8GAY/86EAyUpbzbfW+ufh/ekM/f6KZgu2Nc3RQsPE6cxhH7d4W0dR0xgdozsK5LTQ1G99/VvyCmP7yrfP2c2/2o2zlJzsMNpcRVZk598QdntOf2LQvq2XP7Fn3piTPyN/k0sKFrwTjpU99+vqBxVi0IBTsdjykU7FxQrtAxZrEYO9Ymtxc0iKd+sdbOGmNOWWsncr2gFjQ3N2j31nXavLY9vWLK1nVdiq9PaOPaW3KuFtrY6NPubeu1padD4UhMwS6/+vu60l9MeEd/UDe8/6c1OhFTTyerhQJAa2uT7goFtXFtW14rMxVa3uczrva9y/X7qL58/kYdrX69OdS94Dpf7Gqh2cYRfLE5alFzc4N+dkuPnhmd0N+9+5Vzq4WualVoXfn6Obf7UbdzkpyHG0qJq8U5tX51q15/Y6/OT02ru2NutdBXXLUqPSaStGCcFOxoznucVQvaWpt1Z6h3wTE5rRZa6BizWIwda5Pbk2vbjDGpb/czklrnHxtJ1lpbs9Pbzc0N2rHxioXb1KBbNi3/ltDGRp+2Xbla265c+pzPZ7S5u0ObuzuWPgkAK1Rra5Nu2bTGtfJu9725+n14Qz5/o45Wv27ZVJ6PZDiNI4Ba1dzcoIENq1zdh9v9qNs5Sc7DDaXElVNOXavL79TauHbhmGjxOKmQcVYtaGttzuuYCh1jFouxY+1xdXLNWst/xwAAAAAAAKBu8b5CAAAAAAAAoEhMrgEAAAAAAABF8uzkmjHGb4z5njHmKWPMkDFmn0OZLmPMoYwyv1KNtgIAAAAAAGBlcntBg1JMS7rNWjtpjGmS9C1jzFestd/JKPM+SU9ba+8yxnRLesYY8xlr7YzbjUsmrU5fmEqvzJK5slyu5wAAhSu0X6UfRqHyiRniClieW3lC/qHe1VKM11Jb85XvMdXjsaM8PDu5Zq21kibnHzbN/9jFxSR1GmOMpA5JL0lKuN22ZNLqq0Nh3fvIk4rFk/I3+fTQ3dt1R39QkrI+R9IBQOFy9bnZBj30wyhEPjFDXAHLcytPyD/Uu1qK8Vpqa77yPaZ6PHaUj2c/FipJxpgGY8yTkkYlfd1a+91FRf5c0o2Szkk6JmmPtTbpdrtOX5hKJ5QkxeJJ3fvIkzp9YSrncwCAwhXar9IPo1D5xAxxBSzPrTwh/1DvainGa6mt+cr3mOrx2FE+np5cs9bOWmu3S9og6RZjTGhRkTdKelLSOknbJf25MSawuB5jzHuNMUeMMUfGxsZKbtfIeCydUCmxeFKjE7GczwHZlDtGgXKqdnwW2q/SD688pcZoPjFDXKEU1e5HK8WtPCH/3LVS4tPLainGq9FWt2M032Oqpb8TKs/Tk2sp1tqLkr4p6Y5FT/2KpC/ZOSclnZJ0g8PrP2at3WGt3dHd3V1ye3oDfvmbFp46f5NPPZ3+nM8B2ZQ7RoFyqnZ8Ftqv0g+vPKXGaD4xQ1yhFNXuRyvFrTwh/9y1UuLTy2opxqvRVrdjNN9jqqW/EyrPs5NrxphuY8yq+d9bJf2cpB8tKvaipNvny/RKul7S8263beOadj109/Z0YqU+a71xTXvO5wAAhSu0X6UfRqHyiRniClieW3lC/qHe1VKM11Jb85XvMdXjsaN8PLuggaQ+SZ8yxjRobhLwEWvtY8aY35Aka+1HJX1Y0ieNMcckGUm/a60973bDfD6jO/qDuuH9P63RiZh6OheuEpLrOQBAYZbrc0stD+QTM8QVsDy38oT8Q72rpRivpbbmK99jqsdjR/l4dnLNWntU0isctn804/dzkt5QyXal+HxGm7s7tLm7o6DnAACFK7RfpR9GofKJGeIKWJ5beUL+od7VUozXUlvzle8x1eOxozw8+7FQAAAAAAAAwOuYXAMAAAAAAACKxOQaAAAAAAAAUCQm1wAAAAAAAIAieXZBg0pLJq1OX5jSyHhMvYHcq34kk1YvvjSlkfFpTc0kdPUV7dq0llVCAKxchfShxUgkkhoajmg4ElNfV6v6+wJqbOT/h5CffOKTGAOKV4n8cfs6g9w4/97EtaswueI43xgnF5ANk2uaS5CvDoV17yNPKhZPyt/k00N3b9cd/cEliZJMWn3jmRGdGJnUw4dPLFseAOpdIX1oMRKJpA48dVb3HRhM1//A7pB2b1vPABLLyic+iTGgeJXIH7evM8iN8+9NXLsKkyuOJeUV4+QCciHrJJ2+MJVOEEmKxZO695EndfrClGPZo2ci6Ym15coDQL0rpA8txtBwJD1wTNV/34FBDQ1HylI/6ls+8UmMAcWrRP64fZ1Bbpx/b+LaVZhccZxvjJMLyIXJNUkj47F0gqTE4kmNTsQcyyat8i4PAPWukD60GMMR5/rDEfpcLC+f+CTGgOJVIn/cvs4gN86/N3HtKkyuOM43xskF5MLkmqTegF/+poWnwt/kU0+n37Fsg1He5QGg3hXShxajr6vVsf5gF30ulpdPfBJjQPEqkT9uX2eQG+ffm7h2FSZXHOcb4+QCcmFyTdLGNe166O7t6URJfXZ645p2x7IDG7q05/YteZUHgHpXSB9ajP6+gB7YHVpQ/wO7Q+rv6ypL/ahv+cQnMQYUrxL54/Z1Brlx/r2Ja1dhcsVxvjFOLiAXFjSQ5PMZ3dEf1A3v/2mNTsTU05l91Q+fz+i263t1bXeHbr5qtS7NJHQVq4UCWMEK6UOL0djo0+5t67Wlp0PhSEzBLr/6+7r4sl7kJZ/4JMaA4lUif9y+ziA3zr83ce0qzHJxnE+MkwvIhcm1eT6f0ebuDm3u7sir7Ma1Hdq4dvmyAOrH7OysTp06lX68adMmNTQ0VLFF3lFIH1qMxkaftl25WtuudKV61Ll84pMYA4pXifxx+zqD3Dj/3sS1qzC54jjfGCcXkA2TawCQp1OnTunX/+IralsT1KULYX38fW/StddeW+1mAQAAAACqiMk1AChA25qgOns2VLsZAAAAAACP4APZAAAAAAAAQJGYXAMAAAAAAACK5NnJNWOM3xjzPWPMU8aYIWPMvizlXmeMeXK+zL9Vup0AAAAAAABYubz8nWvTkm6z1k4aY5okfcsY8xVr7XdSBYwxqyT9paQ7rLUvGmN6qtRWAAAAAAAArECenVyz1lpJk/MPm+Z/7KJi/0HSl6y1L86/ZrRyLQQAAAAAAMBK59mPhUqSMabBGPOkpFFJX7fWfndRkeskrTbGfNMY8wNjzD0VbyQAAAAAAABWLE9PrllrZ6212yVtkHSLMSa0qEijpJ+Q9BZJb5T0B8aY6xbXY4x5rzHmiDHmyNjYmNvNBgpGjMLLiE94HTEKryNG4WXEJ7yOGEUt8PTkWoq19qKkb0q6Y9FTZyR91Vo7Za09L+lxSdscXv8xa+0Oa+2O7u5ut5sLFIwYhZcRn/A6YhReR4zCy4hPeB0xilrg2ck1Y0z3/IIFMsa0Svo5ST9aVOxRST9tjGk0xrRJepWk4xVtKAAAAAAAAFYszy5oIKlP0qeMMQ2amwR8xFr7mDHmNyTJWvtRa+1xY8xXJR2VlJT0CWvtYPWaDAAAAAAAgJXEs5Nr1tqjkl7hsP2jix7/iaQ/qVS7AAAAAAAAgBTPfiwUAAAAAAAA8Dom1wAAAAAAAIAiMbkGAAAAAAAAFInJNQAAAAAAAKBInl3QoJKSSavTF6Y0Mh5Tb8CvjWva5fOZajcLAGoG/Si8jPiE1xGjqHfEONxEfMELVvzkWjJp9dWhsO595EnF4kn5m3x66O7tuqM/SEICQB7oR+FlxCe8jhhFvSPG4SbiC16x4j8WevrCVDoRJSkWT+reR57U6QtTVW4ZANQG+lF4GfEJryNGUe+IcbiJ+IJXrPjJtZHxWDoRU2LxpEYnYlVqEQDUFvpReBnxCa8jRlHviHG4ifiCV6z4j4X2BvzyN/kWJKS/yaeeTn8VWwWgEmZnZ3Xq1Kn0402bNqmhoaGKLapN9KPwMuITXkeMot4R43AT8QWvWPHvXNu4pl0P3b1d/qa5U5H6jPbGNe1VbhkAt506dUq//hdf0Z7P/VC//hdfWTDRhvzRj8LLiE94HTGKekeMw03EF7xixb9zzeczuqM/qBve/9ManYipp5PVRYCVpG1NUJ09G6rdjJpGPwovIz7hdcQo6h0xDjcRX/CKFT+5Js0l5ObuDm3u7qh2UwCgJtGPwsuIT3gdMYp6R4zDTcQXvIDJNQB1Y6V9h9pKO14AAAAA8CIm1wDUjdR3qLWtCerShbA+/r436dprr612s1yz0o4XAAAAALyIyTUAdWWlfYfaSjteAAAAAPCaFb9aKAAAAAAAAFAsz75zzRjjl/S4pBbNtfML1tr7s5R9paTvSPoFa+0XKtXGZNLq9IUpjYzH1BtgVRKg3PhOMaTQ38JtxBhQPPIHqB7yr7I438jGs5NrkqYl3WatnTTGNEn6ljHmK9ba72QWMsY0SPofkv65ko1LJq2+OhTWvY88qVg8KX+TTw/dvV139AdJLqBM+E4xSPS3cB8xBhSP/AGqh/yrLM43cvHsx0LtnMn5h03zP9ah6P8j6YuSRivVNkk6fWEqnVSSFIsnde8jT+r0halKNgOoe6nvFGtbE6x2U1Al9LdwGzEGFI/8AaqH/Ksszjdy8ezkmjT3rjRjzJOamzj7urX2u4ueXy/p5yV9dJl63muMOWKMOTI2NlaWto2Mx9JJlRKLJzU6EStL/VhZ3IhRoFyqHZ/0t1hOqTFKjMFt1e5H3UT+1L56js96t1LyzysxulLON4rj6ck1a+2stXa7pA2SbjHGhBYV+VNJv2utnV2mno9Za3dYa3d0d3eXpW29Ab/8TQtPn7/Jp55Of1nqx8riRowC5VLt+KS/xXJKjVFiDG6rdj/qJvKn9tVzfNa7lZJ/XonRlXK+URxPT66lWGsvSvqmpDsWPbVD0ueMMaclvV3SXxpjdleiTRvXtOuhu7enkyv1eeuNa9orsXsAWDHob+E2YgwoHvkDVA/5V1mcb+Ti2QUNjDHdkuLW2ovGmFZJP6e5hQvSrLWbMsp/UtJj1toDlWifz2d0R39QN7z/pzU6EVNPJyuFAIAb6G/hNmIMKB75A1QP+VdZnG/k4tnJNUl9kj41vxqoT9Ij1trHjDG/IUnW2pzfs1YJPp/R5u4Obe7uqHZTAKCu0d/CbcQYUDzyB6ge8q+yON/IxrOTa9bao5Je4bDdcVLNWvtut9sE4LLZ2VmdOnUq/XjTpk1qaGgo+2tQOs47AAAAALjHs5NrABYqdILE7QmVU6dO6df/4itqWxPUpQthffx9b9K1115b9tegdJx3AAAAAHAPk2tAjTh16pT+w4f/Tq1daxWNnNd/u+c2XX311VnLv/DCC/rgp7+Rd/lCvfDCCzkfl+M1L7zwgi5dCEuSLl0IU77I8vn8bQAAAAAAxTHW2mq3oaKMMWOSFt9prpV0vgrNqQaOtbrOW2sXr3q7QJYYLZYXz4HbVtoxl/t4c8ZoHvHJ+a9/1TzmUvvQlfD34hirq9LX+UJ5+dzlq9aPodrtL/U6v1i1j8dNHFvl1cN1njbUdxuyxuiKm1xzYow5Yq3dUe12VALHurKsxHOw0o7Za8frtfa4baUdr1Tbx1zLbc8Xx4hc6uHc1fox1Hr7F6u348nEsdUeLxwXbVi5bfBVakcAAAAAAABAvWFyDQAAAAAAACgSk2tzPlbtBlQQx7qyrMRzsNKO2WvH67X2uG2lHa9U28dcy23PF8eIXOrh3NX6MdR6+xert+PJxLHVHi8cF22Ys+LawHeuAQAAAAAAAEXinWsAAAAAAABAkZhcAwAAAAAAAIq04ibX7rjjDiuJH36q9bMsYpSfKv/kRHzyU+WfZRGj/FT5Z1nEKD9V/smJ+OSnyj/LIkb5qfJPVitucu38+fPVbgKQEzEKLyM+4XXEKLyOGIWXEZ/wOmIUXrXiJtcAAAAAAACAcmFyDQAAAAAAAChSTUyuGWP+1hgzaowZzNj2J8aYHxljjhpj/rcxZlUVmwgAAAAAAIAVqLHaDcjTJyX9uaRPZ2z7uqQPWmsTxpj/IemDkn63Cm1DDjMzszp6LqLweEx9Ab8G1nWpubmh2s0CXEfsA0B9oV+vLfy9gPIipyqL8117amJyzVr7uDFm46JtX8t4+B1Jb69oo7CsmZlZHTh6TnsfHVQsnpS/yaf9u0LavXUdHQPqGrEPAPWFfr228PcCyoucqizOd22qiY+F5uFXJX2l2o3AQkfPRdIdgiTF4kntfXRQR89FqtwywF3EPgDUF/r12sLfCygvcqqyON+1qSbeuZaLMeZDkhKSPpOjzHslvVeSrrrqqgq1DOHxWLpDSInFkxoZj1WpRd5FjNaXeov9eo/Pn3jVazQcDucs0xcM6gff/XaFWoRC1XuMovpK7deJ0cqqt+uw24hPLKfaObXSYrTa5xvFqenJNWPML0u6U9Lt1lqbrZy19mOSPiZJO3bsyFoO5dUX8Mvf5FvQMfibfOoN+KvYKm8iRutLvcV+vcfncDisWz+U9f9nJEmPP/iuCrUGxaj3GEX1ldqvE6OVVW/XYbcRn1hOtXNqpcVotc83ilOzHws1xtyhuQUMdlprL1W7PVhqYF2X9u8Kyd80F2apz4pvXddV5ZYB7iL2AaC+0K/XFv5eQHmRU5XF+a5NNfHONWPMZyW9TtJaY8wZSfdrbnXQFklfN8ZI0nestb9RtUZiiebmBu3euk6b17ZrZDym3oBfW1nlBCsAsQ8A9YV+vbbw9wLKi5yqLM53baqJyTVr7S86bP6bijcEBWtubtCOjVdUuxlAxRH7AFBf6NdrC38voLzIqcrifNeemv1YKAAAAAAAAFBtTK4BAAAAAAAARWJyDQAAAAAAACgSk2sAAAAAAABAkZhcAwAAAAAAAIrE5BoAAAAAAABQJCbXAAAAAAAAgCIxuQYAAAAAAAAUick1AAAAAAAAoEhMrgEAAAAAAABFYnINAAAAAAAAKBKTawAAAAAAAECRmFwDAAAAAAAAisTkGgAAAAAAAFAkJtcAAAAAAACAIjG5BgAAAAAAABSpJibXjDF/a4wZNcYMZmy7whjzdWPMifl/V1ezjQAAAAAAAFh5amJyTdInJd2xaNvvSTpsrd0i6fD8YwAAAAAAAKBiamJyzVr7uKSXFm3eJelT879/StLuSrYJAAAAAAAAqInJtSx6rbXDkjT/b0+2gsaY9xpjjhhjjoyNjVWsgUC+iFF4GfEJryNG4XXEKLyM+ITXEaOoBbU8uZY3a+3HrLU7rLU7uru7q90cYAliFF5GfMLriFF4HTEKLyM+4XXEKGpBLU+ujRhj+iRp/t/RKrcHAAAAAAAAK0wtT64dlPTL87//sqRHq9gWAAAAAAAArEA1MblmjPmspH+XdL0x5owx5tck/XdJrzfGnJD0+vnHAAAAAAAAQMU0VrsB+bDW/mKWp26vaEMAAAAAAACADDUxuQYAgNf9xKteo+FwOGeZvmBQP/jutyvUIgAAAACVwOQaAABlMBwO69YPfSZnmccffFeFWgMAAACgUmriO9cAAAAAAAAAL2JyDQAAAAAAACgSk2sAAAAAAABAkZhcAwAAAAAAAIrE5BoAAAAAAABQJCbXAAAAAAAAgCIxuQYAAAAAAAAUick1AAAAAAAAoEhMrgEAAAAAAABFYnINAAAAAAAAKBKTawAAAAAAAECRmFwDAAAAAAAAisTkGgAAAAAAAFCkmp9cM8b8F2PMkDFm0BjzWWOMv9ptAgAAAAAAwMrQWO0GlMIYs17S+yXdZK2NGmMekfROSZ+sasMqYGZmVkfPRRQej6m3s0WtTQ06deGSrlzt12xSOheJ6crVfiWtdPZiTFdd0ar4bFLDkWn1BlrU1dqgkfEZxeJJXR9s1+j4jMLj0woGWhRobdBzY5fU0zk3TxmdSaituVEXpqbV19WqxGxSZy7GtHltm+KzVuOxuBp8Uktjo85PzpXp7wuosdGnRCKpoeGIhiOxBdudjqMv4NfAui41NzdkPdZsZbxguWNFbSv073sxGtOz4SmNjM/l3HXBdq1qzT73X2j5WskLALWh0D5oJZqMxvR0xjm6KdiuDs5RxUxEYzoentLoxLR6OltkbVLdna3auKZdl6andfqlmCanZzU2MTeebWqQZmally/FtbqtaUlML76uX73WvyQHTo5cKtt19lJ0RoPhiXT9oWCn2lqby3FqJDEugLvGozGFIzG9fGlWl+IJtTc36vzEtNZ2tmhqJqFV/iYZIw1HprWqrVEtjQ0aGZ/WulX1d09UqVwr5rocjcZ1LDyefs1AMKDW1qZl91Wp+1ivjzVK7adrenJtXqOkVmNMXFKbpHNVbo/rZmZmdeDoOe19dFCxeFL+Jp/27ezXd587ry3BgB4+fCK9fc/tW/S95y/oDaE+7Ts0lN6+f2e/Hjnyoq5a3aaLl9Zq78GFz33nufP68tCIfv9NNygaT+p//cuzC+o8ER5X8oYenbsY0+HjYb3t5qu077HLdTywO6Q7+/v02NCw7jswuGD77m3r1djoczyO/btC2r11XbqDyqeMFyQSSR146mzWY0VtK/TvezEa09cGx7T3YEbc7gzpDaFuxwtIoeVrJS8A1IZC+6CVaDIa05cdztGbQ91MsFXARDSmryw6/++/bYv+8cgx/c4bb1BXa4POXpzW/Rnj2X07+3X4+LC2X7lG/3jkRb3vdVvSMe10Xd+/M6S/+OYJvXAhmn6cSEzr9x99puTr7KXojB4bHFkSP3eGessywca4AG4aj8b05I8jGo5M6/NHXpy/73siHWv/7ecH9PzYlP7kn59ZcL/46X9/QS9fmqmre6JK5Vox1+VoNK5Dg+Elr7krFMw5wVap+1ivjzXK0U/XdIRba89K+p+SXpQ0LClirf1adVvlvqPnIumElqRYPKn7Dw7p7a+8Kj2xltr+8OETevdrN6Un1lLb9x4c0j2v2ay3v/Kq9MRa5nNvf+VVisWTOj81k55Yy6zz7a+8Ss+NTenhwyd0z2s2pyfWUmXuOzCoY8ORdJJmbh8ajmQ9jr2PDurouUjOY11cxguGljlW1LZC/77PhqfSHXOq/N6Dg3o2PFWW8rWSFwBqQ6F90Er0dJZz9DTnqCKOO5z/P/vGCd25db0+8Pmn1OBrSE+spZ6//+CQ3vXqTelymTHtdF3fe3BQd25dv+Dxtb2rLz8u4To7GJ5wjJ/B8ETxJyUD4wK46UfhKUlG98/fPy6+7zt14fLEWmrbw4dP6K03b6i7e6JK5Vox1+Vj4XHH1xwLj+fcV6XuY70+1ihHP12VyTVjTNAYs9MYc5cxJlhCPasl7ZK0SdI6Se3GmP/oUO69xpgjxpgjY2NjxTfcI8LjsfQfPSUWT+r85LTj9otTccft0ZmEzk84v+bC5LQkKWmVdV+p56LTCccy4XHnusORWM7jGBmPLXusmWW8YDji3M7UsS6n3mK03hT69x3JEvsj49NlKV/pvCA+4XXEaGkK7YNWolLPETFammzn35i5f8eyjYEvxReUS/29sl3XjVn4eGQitvBxkddZt3Os1HEB8YlcRsan9dL8/aTTfV+2+8VUPhVyT5SNV2K0UmPwYvqMYvuZUu9j8+X1sUY52lfxyTVjzHskfU/SWyW9XdJ3jDG/WmR1PyfplLV2zFobl/QlSa9ZXMha+zFr7Q5r7Y7u7u5im+4ZfQG//E0L/3T+Jp+6O1oct69qb3Lc3trcqO5O59es6WiRJDUYZd1X6rm2lkbHMsGAc93BLn/O4+gNXH5baD5lvKCvqzXnsS6n3mK03hT69+3NEvu9gZaylK90XhCf8DpitDSF9kErUanniBgtTbbzb+0yY+C2pgXlUn+vbNd1axc+7u30L3xc5HXW7RwrdVxAfCKX3kCLrpi/n3S678t2v5jKp0LuibLxSoxWagxeTJ9RbD9T6n1svrw+1ihH+6rxzrXflvQKa+27rbW/LOknJP1ukXW9KOnVxpg2Y4yRdLuk42Vqp2cNrOvS/l2h9B8/9b0Sn//+i9pz+5YF2/fcvkWf/NYp3X9X/4Lt+3f269Pffl6f//6L2r9z6XNf+P6Lc5Ns7c36Lz933ZI6P//9F7W5u117bt+iT337ed1/58I6Htgd0kBflx7YHVqyvb+vK+tx7N8V0tZ1XTmPdXEZL+jvC+Q8VtS2Qv++1wXbtX/norjdGdJ1wfaylK+VvABQGwrtg1aim7Kco5s4RxVxo8P5f/9tW/TY0bP6yDu2aTY5q32LxrP7dvbrM985lS6XGdNO1/X9O0N67OjZBY9Pjrx8+XEJ19lQsNMxfkLBzuJPSgbGBXDTDcF2SVb7dvY73vdtXNOu337j9UvuF7/0xJm6uyeqVK4Vc10eCAYcXzMQDOTcV6XuY70+1ihHP21s5n/RVIAx5rCkN1lrZ+YfN0v6srX254qsb5+kX5CUkPRDSe+x1mZ9796OHTvskSNHitmVp2RbLXTDqrkVQotZLTS1KkbmaqFGUjSeUGtToy5MzSjY1aLZWauzF2PalHW1UL/6+7oWrBYajsQUzNi++DhGxmPqDfi1NcdqobnKeMFyxzrPOL02U73EaL3J8++bVqnVQl3Ii5wxWo/xue7qzbr1Q5/JWebxB9+lcy88X5F6kBN9qEu8voKXF+S5Wigx6pLUaqFjE9PqzrFa6PmJub9PvquFpq7rV69tdVwttFzX2UqtFppHe1fcdR6lc1wtdHJaa9tbNBVPqMvfJN+i1UJHJxbeF+bJ831ope5Nq7FaaL73OcXy+lgjz346a4xWbHLNGHPv/K/bJQ1IelSS1dx3pn3PWvsblWhHtZMRK57nLxhY8VbcoJvJtZpCHwqvI0bhdSvuOo+aQh8Kr8sao40VbETq/XTPzf+kPFrBNgAAAAAAAABlU7HJNWvtvkrtCwAAAAAAAKiESr5zTZJkjDmkuY+DZopIOiLpr6215V3zFQAAAAAAAHBJNVYLfV7SpKSPz/+MSxqRdN38YwAAAAAAAKAmVPyda5JeYa29NePxIWPM49baW40xQ1VoDwAAAAAAAFCUarxzrdsYc1Xqwfzva+cfzlShPQAAAAAAAEBRqvHOtQ9I+pYx5jnNLWO6SdJ/Nsa0S/pUFdoDAAAAAAAAFKXik2vW2i8bY7ZIukFzk2s/yljE4E+NMa+31n690u0CAAAAAAAAClWNj4XKWjttrX3KWvukw+qg/6MabQIAAAAAAAAKVZXJtWWYajcAAAAAAAAAyIcXJ9dstRsAAAAAAAAA5MOLk2sAAAAAAABATfDi5NrpajcAAAAAAAAAyEfFVwuVJGPMayRtzNy/tfbT8/++tRptAgAAAAAAAApV8ck1Y8zfS7pG0pOSZuc3W0mfrnRbAAAAAAAAgFJU451rOyTdZK1l4QIAAAAAAADUtGp859qgpGC5KjPGrDLGfMEY8yNjzHFjzE+Wq24AAAAAAAAgl2q8c22tpKeNMd+TNJ3aaK3dWWR9D0v6qrX27caYZkltZWijqxKJpAbPXdTZizFd0d6stuYGNfiMLkzNKGmTuqKtWROxWU3EEtqw2q9YPKnw+LQ2rmlVLJ7US5fi6u5oVjQ+V6ans1mzSSk8Pq3eQIsafFZT00l1tDTK3+TTc2OX1Bto0UAwoNbWJiWTVqfOT+mFl6bU3tyons4W+XzS+YkZxRKzmo4ntWlNmyamEzoXiamvq1X9fQE1NhY+F5tMWp2+MKWR8Zh6A35tXNMun8+4cFZRbxKJpIaGIxouMQazmZmZ1dFzEYXHY+oL+DWwrkvNzQ1Zy1+MxvRseEoj83l2XbBdq1r9VSsfjcZ1LDyeLp/K71zIR8A7Cs35ldYe1DY3rjexWELHhiMKj08rGGjRQF+XfD6jo+cimpyOq625UaMT0+rtnHsuZhM5Y3rxOOPqtf4l5V8Yi+pcJKaOlkYFWht1Y28g51ghF7dzzO1xE2pbvjmZrdzFaEyRSzGNRGZ1MRZXd3uzJmdmNRlLqLuzWRtWNehcJKmJ6YRi8VkFAy0anZhRwN+k9pYGXXNF+7Lj1FpRai7n+/pi9uP1a7nX21eqakyu/WG5KjLGBCTdKundkmStnZE0U6763ZBIJPW/nzyrP3h0ULF4Uv4mn+6/q1+r2xr1pSd+rJ+6pkc/ik/q4cMntLqtWff85NV6+PAJXdfToV981dX66L+d1K++ZpOeH1taJlXf/p39OnL6vDZ1B7RulV8Hnjirfz/1kvbvDOnOUK++efKC7n3kyXT5Pbdv0dVr2nTm5age+vqzjnU+sDuk3dvWF3SRTiatvjoUXrCvh+7erjv6g9zQI6dEIqkDT53VfQcGS4rBbGZmZnXg6DntzcjD/btC2r11neOg+WI0pq8NjmnvwYzyO0N6Q6g768XQzfLRaFyHBsNLyt8VCmYduJCPgHcUmvMrrT2obW5cb2KxhA4eG14So+tWN+tPv35Cb7v5Ku177In0cw+/c7si0cTC63xGTC8eZ3z8l7bqmfDEkvpv3dKpXX/5RHq8/MJLl3THjcGCJ9jczjG3x02obfnmZLZyr7l2tUYiUT314wn9xTdP6j2v3aznRieX3CvGE7Pa99jx9LY/uPMmPfBPT+s/v+5ajU3E9Oqr19T8BFupuZzv64vZj9ev5V5vXzlUvLe11v6b00+R1W2WNCbp74wxPzTGfMIY017G5pbd0HAkPbEmSbF4UvsODSkxK73r1Zt04dJMuqN6680b0r+/59ZrtO/QkO7cuj5rmVR9ew8OaffNV+nhwyf03NiU3v3aTfPbBzUYnkh3mKnyDx8+oWRSeujrz2at874DgxoajhR0rKcvTC3Z172PPKnTF6bKdTpRp4aGI+kBolR8DGZz9FwkPeBO1b/30UEdPedc/7PhqfSFIF3+4KCeDTvHstvlj4XHHcsfC49nPWbyEfCOQnN+pbUHtc2N682x4YhjjDaYBt3zms3a99jQgufiCbv0Op8R04vHGV2tbY71v/jSbPrxw4dP6OToZNaxQi5u55jb4ybUtnxzMlu5Z8NTilyau8e8c+t6jU1OO94rDo9PL9j24cee1p1b1+v+g0Nq8PlyjlNrRam5nO/ri9mP16/lXm9fOVRscs0Y8635fyeMMeMZPxPGmGIzrVHSzZL+ylr7CklTkn7PYd/vNcYcMcYcGRsbK/oYymE4EksHVEosntTUTEIvT8WVtEo/b8zl36PTCcXiSRmjrGUy67swOde5Ja108VI8vX0ko9NbvP/l6gxHYgUd68i487GOThRWz0rgpRj1gmx5UmgMZhPOEpsj4871Z8ubkfHpmig/95ri85H4hNfVWowWk8MrqT31qNZitBRujP/CWWL0/OR0eoycacphW2ZMLx5njExkGRdktDk1rs42VsjF7Rwrddy0kuJzJco3J7OVGxmfTufI4nvRzHLJRcsVpsrH4km9fCleUrx7JUZLzeV8X1/cWN/b13Kvt68cKja5Zq197fy/ndbaQMZPp7U2kCpnjFldQLVnJJ2x1n53/vEXNDfZtnjfH7PW7rDW7uju7i7lMErW19Uqf9PC0+5v8qm9uVGr25vUYLTg+dTvbfPfnyYpa5nMx2s6WuRv8slnpFVtTentvYGWrPtfrs5gV2Fv1+wN+B3r6emsj7d9lpOXYtQLsuVJoTGYtf4ssdkbcK4/W970Blpqovzca4rPR+ITXldrMVpMDq+k9tSjWovRUrgx/gtmidG1HS0Lxsgp7f6l2zJjevE4I1ubezPanBpXZxsr5OJ2jpU6blpJ8bkS5ZuTWfMg0LLgucX3oqlyiz/17W/yydq5f1e3NZUU716J0VJzOd/XFzfW9/a13OvtKwcvfgj/cL4FrbVhST82xlw/v+l2SU+70qoy6e8L6MO7QunASn3nWmOD9JnvnNIVbc3ac/sW+Zt8+uIPzqR///jjz+n+u/p16KmzWcuk6tu/s18HnnhRe27fomu62/XJb51Kf6Y5FOzUQ3dvX1B+z+1b5PNJ977+uqx1PrA7pP6+roKOdeOa9iX7euju7dq4xtOf3IUH9PcF9MDuUMkxmM3Aui7tX5SH+3eFtHWdc/3XBdu1f+ei8jtDui7oHMtulx8IBhzLDwQDjuUl8hHwkkJzfqW1B7XNjevNQF+XY4zO2ll96tvP6/47+xc819Rgll7nM2J68TgjcumSY/1XXdGQfrzn9i26tqcj61ghF7dzzO1xE2pbvjmZrdx1wXZ1tc7dYx566qzWdrQ43iv2ZUye+JvmvnPtsaNntW9nv2aTyZzj1FpRai7n+/pi9uP1a7nX21cOxlq7fKkKMsb8cP4jnvmW3y7pE5KaJT0v6VestS9nK79jxw575MiRkttZilyrhdqk1er2pvRqoetX+TWdmFst9OorWjWdyG+10MnppDqXWS30xZem1OawWuhMIqmrr2jT5HRCw5GYgl1+9fd1lbRa6OhETD2drE4oadmD90KMekFq1atwiTGYTWq10NRqSFtX0Gqhy+Rjzhitx/hcd/Vm3fqhz+Qs8/iD79K5F56vSD3IqW76UK+tmOW19tSwuonRUrgx/kutFpq+7jmsFjo2Ma2eAlcLTY0zrl7b6rha6PB4TO0tjQr4a2O10DzGTSvuOo/8czJbuczVQiOxuNZmrhba0awNqy+vFjodT6q3s1mjkzPq9Depo7DVQj3fh7JaaPG83r48ZY1RL06uPWGtXfLRznKpdjJixfP8BQMr3oobdDO5VlPoQ+F1xCi8bsVd51FT6EPhdVlj1IsfCwUAAAAAAABqghcn11b0ZwYBAAAAAABQOxortSNjzBW5nrfWvjT/6+0VaA4AAAAAAABQsopNrkk6L+mMpMT848x3qFlJm6UFk2wAAAAAAACAp1Vycu3/lfQ6Sf9X0mclfct6bTUFAAAAAAAAoAAV+841a+0eSdslfV7SL0n6oTHmj40xmyrVBgAAAAAAAKCcKrqggZ3zr5J+R9JHJf2KpJ+rZBsAAAAAAACAcqnkggbtknZJ+gVJ3ZK+JOlma+2PK9UGAAAAAAAAoJwq+Z1ro5JOaO771k5qbhGDVxpjXilJ1tovVbAtAIAa9xOveo2Gw+GcZfqCQf3gu9+uUIsAAAAArESVnFz7vOYm1G6Y/8lkNfdONgAA8jIcDuvWD30mZ5nHH3xXhVoDAAAAYKWq2OSatfbd2Z4zxvRWqh0AAAAAAABAuVR0QYNMxpguY8yvGmP+RdIT1WoHAAAAAAAAUKxKfixUxphWSTsl/QdJN0vqlLRb0uOVbAcAAAAAAABQDhV755ox5jOSnpX0Bkl/LmmjpJettd+01iYr1Q4AAAAAAACgXCr5zrWQpJclHZf0I2vtrDHGVnD/AADUDVZLBQAAALyhkgsabDPG3KC5j4T+izFmVFKnMSZorc19dwAAABZgtVQAAADAGyq6oIG19kfW2r3W2usl/RdJfy/pe8aYkv5b3RjTYIz5oTHmsbI0FAAAAAAAAMhDRRc0yGStPSLpiDHm9yTdXWJ1ezT3cdNAyQ0rQTJpdfrClEbGY1rb3qJ4claxmaQmZxKaTiTV09miRp/R1PSsRienFQy0yFrpwtSM1nY0a9Ym1dzQoAZjNDUzqwtTM9qwyq9EUgqPxxTsbNGstXr5UlzBgF+S1ZmLMV25ulWy0vB4TH1drervC6ixsWoLwQJlkZlPvQG/Nq5pl89nspZPJJIaGo5oOJJfHkxGY3o6PKWR8Wn1Blp0U7BdHa3+rOUvRmN6NqP8dcF2rapi+YloTMczyt8YbFdnjvIASldov5RLoTnvNq+1B7WnnPnhZGZmVkfPRRQej6kv4NfAui7NziZ1LDyejtuBYECtrU1FtccpB5rl02B4Ir0tFOxUW2tzUe0nx1BpxeZkLJbQseGIwuNz96sDfV2asQn9aD5+r1ztV4Mxejma0NR0Qj2dLTJmVomkT6MT0+rpbFHA36ATo5fUG2jR6rYG9QT8OjFyaUH+Njc3VOAs5C/fHC01l93cj1M/6aXz7PX2lapik2vGmICk90laL+mgpK/PP/6vkp6S9A9F1rtB0lskPSjp3rI0tgjJpNVXh8K695EnFYsn5W/y6cO7QorOJPRHX/mRruvp0G+9fovOT8xo78EhrW5r1j0/ebUePnxiQflgV7POvDytfYecy+y5fYu+cmxYbxro08OHTziWeWB3SLu3rWeCDTXLKZ8eunu77ugPOg4KEomkDjx1VvcdGMwrDyajMX15cEx7D14uv39nSG8OdTtOsF2MxvQ1h/JvCHVnvRi6WX4iGtNXHMq/KdTNBBvgkkL7pVwKzXm3ea09qD3lzA8nMzOzOnD0nPY+ejlGH9w9oKYGo9/54tEFcXtXKKiWlsaC2pMtB27d0ql7/vZ7C7bdGeoteIKNHEOlFZuTsVhCB48NL4jVP3n7VsXiSf1BRv7df1e/PvpvJ/XChWj6PvYfv/+CjrwQmY/vfn3nufP68tCIHn7ndv3wxYmF8b8rpN1b13lmYiXfHC01l93cj1M/6aXz7PX2lUMlZ1/+XtL1ko5Jeo+kr0l6h6Td1tpdJdT7p5J+R1JVVxw9fWEq3XlJSndA56dmFIsn9Z5br1Gjz6e9B4cUiyf11ps3pCfEMss3+hq071D2Mg8fPqH33HpNertTmfsODGpoOFKdEwGUgVM+3fvIkzp9Ycqx/NBwJD2xliqfKw+eDk+lL1ap8nsPDurpsHP9z2Yp/2yVyh/PUv54lvIASldov5RLoTnvNq+1B7WnnPnh5Oi5SPqGLFX/hw4c08mxySVxeyw8XnB7suXAiy/NLtk2GJ4ouP3kGCqt2Jw8NhxZEqsnRifTE2upbfsODenOrevTj//g0UHd85rN6cd7Dw7p7a+8SrF4UvGEXRr/jw7q6Dnv3K/mm6Ol5rKb+3HqJ710nr3evnKo5OTaZmvtu621fy3pFyXtkHSntfbJYis0xtwpadRa+4Nlyr3XGHPEGHNkbGys2N3lNDIeSwdKSiyeVHJ+PdTodEIvTcXTZYyRY/mxyelly0RnEsuWCUdiZTs2uK8SMVpLsuXT6IRzXA9HnMtny4OR8WnH8iPj03VZvlTEJ7yumtf5bP1S7roqm8O11p56VO/9aDnzw0l4mXF25raR8emC25M1BxaVLzYvvJ5j9R6fK1GxORl2iNWkdb7fNGbh4+hMYsHjC5Nz8T01ncgS//n3D27HaL45Wmouu7mfbP1kIefZTV5vXzlUcnItnvrFWjsr6ZS1tvD/+lnopyTtNMaclvQ5SbcZY5Z8vNRa+zFr7Q5r7Y7u7u4Sd+msN+CXv2nh6fQ3+ZR6121bS6OuaG9aUMapfHdHy7Jl2pobly0T7OIt5rWkEjFaS7LlU0+nc1z3dbUWlAe9gRbH8r2BlrosXyriE15Xzet8tn4pd12VzeFaa089qvd+tJz54aRvmXF25rbeQEvB7cmaA4vKF5sXXs+xeo/PlajYnAw6xGqDcb7ftHbh49bmxgWP13TMxXe7vzFL/OffP7gdo/nmaKm57OZ+svWThZxnN3m9feVQycm1bcaY8fmfCUlbU78bY8aLqdBa+0Fr7QZr7UZJ75T0DWvtfyxno/O1cU27Hrp7ezpgUp89X9veLH+TTx9//Dklkknt39kvf5NPX/zBGe25fcuS8onkrO6/K3uZPbdv0ccffy693anMA7tD6u/rqsZpAMrCKZ8eunu7Nq5pdyzf3xfQA7tDeefBTcF27d+5sPz+nSHdFHSu/7os5a+rUvkbs5S/MUt5AKUrtF/KpdCcd5vX2oPaU878cDKwrkv7dy2M0Qd3D+ja7o4lcTsQDBTcnmw5cNUVDUu2hYKdBbefHEOlFZuTA31dS2L12p4OfXhR/t1/V78eO3o2/fjDu0L69LefTz/ev7NfX/j+i/I3+dTUYJbG/66Qtq7zzv1qvjlaai67uR+nftJL59nr7SsHY61dvlQNMMa8TtJ/tdbemavcjh077JEjR1xpQ2pFltGJmNa0LVwtdCaRVPei1UJ7Ay1SarXQ9mYllVRjQ4MaM1YLXd/l16yde2tvT2eLkunVQudmrc9ejGnD/Gqh4fGYgl1+9fd1sZiBdy37rb5uxmgtycynns78VwsNR/LLA1YLzSpnjHopPtddvVm3fugzOcs8/uC7dO6F52uqnnxVen8eUdU+tNB+KRevrRzotfbUsBV7nS9nfjhJrTKXWvlwa56rhebbnhW0WmjNXOdRmmJzMrVaaDqvFq0WumG1X43G6GI0oamZhNZ2tMg3v1ro2MS0ujNXC+1s0aq2BvV2za0Wmpm/Wb7Evmp9aD2tFprHea4Kr7cvT1ljtGKrhbrNWvtNSd+sZht8PqPN3R3a3N1RsX1uv+ry79sqtlfAfYXmU2OjT9uuXK1tV+ZXf0erX7dsyv9CuMpj5TsLLA+gdOW8zhea827zWntQe9weBzc3N2jHxisWbW3QLZvWlKU92XIgW/2FIsdQacXmpN/fqFcuinu/GguO3xv6Vi14vGOjt+M/3xwtNZfd3I9zP+kdXm9fqXh7EwAAAAAAAFAkJtcAAAAAAACAItXNx0IBAPXjJ171Gg2HwznLXLjwUoVaAwAAAADZMbkGAPCc4XB42S/r/8JvvbFCrQEAAACA7JhcK5NEIqnnL4zr4tSsXo7GtbqtSePRuFa3N6mjpUEXL81qdGJa61b51SDpxxdj6g206IZgu/wNTTp6LqLweEx9Ab8GanPVDCCn1IpFqdVhlluxKBqNZ10BzMml6ExBK3q5Xb/bq4UWej4BlK6cq/1NRac1FJ5M19Uf7FB7a0uZWwzUvtTqcjOJhBobGhbkjE++rNfy1OvyHV+7vZqnh1YLxQqRSCQ1NBzRcCSmvq5W9fcF1Ni49FuhZmZm9XR4XJFYXNH4rK5Z26qXL80uiNUXzkfT9Vy91q8zL8U0OT2rsYlpBQMt6mpr0MbVnekcm4zG9HRGvN8UbFdbS4unx66VWi200HsK1A4m18ogkUjq/z43pvD4tP7ymyf1Czuu0p9944Ri8aSuXtOq973uWu09OKRYPCl/k097bt+iT//7C3r50oz27wxp3epmvedTT6Sf378rpN1b1zHBhrqRTFp9dSisex95Mh3nD929XXf0Bx0vqtFoXIcGw9p7cPByXuwM6a5Q0HEC7FJ0Ro8Njiwpf2eo1/Fi5Xb9F6MxfW1wbEn5N4S6s16kCylf6PkEULpC8zSXqei0/mlwdEldbwn1MMEGZJiZmdWBo+f0L0+f0+039un+jPH0h3eF5G/y6be/cHTJtbyhwacDR89p76ODeY2vy5nfTtyuH1gskUjqwFNndd+ByzH3wO6Qdm9bv2CCbWZmVl99OqyzF6N6+PAJ/eSmK3THwMJc278zpPbmpN732UH90a7r9dJUh0YnZpaUGZ2Y1i1XrdXMbFxfXhTvf/y2rWrwGX3g8095cuyab46WmsuF3lOgtrCgQRkMDUdkjNH9B4d059b16Yk1Sbpz6/r0xJokxeJJPXz4hN568wbF4kntPTioBtOw4Pm9jw7q6LlI1Y4HKLfTF6bSE0HSXJzf+8iTOn1hyrH8sfB4+qKTKr/34KCOhccdyw+GJxzLD4YnqlL/s+Epx/LPhp2Pt9DyhZ5PAKUrNE9zGQpPOtY1FJ4sa5uBWnf0XER7Hx3Uu169KX0jL83lzB88OqgTo5OO1/LU6/IdX5czv6tRP7DY0HAkPbEmzcXcfQcGNTS8MAeOnovo5NikHj48d//67tcuzbW9BwfV3dkhSbq2d7UafD7HMg2mQUfPRfS0Q7yfHJtMT6yltnlp7Jpvjpaay4XeU6C2MLlWBsORmF6aiisWT8oYpZNF0pLHktLlUr+fn5xe8vzIeMz1dgOVMjIec8yD0QnnOB8Zn3YsPzI+TXkVfj4BlK7QPK1UXUA9C89f716eH2dnisWTSlot2TYyPp1+3dLnyjPuKBQ5j0objjjnQDiyMAfC4zEl7eX71Wy5NjI/xhyZuHzfu7jM+clpjYzHHOM9cx+Zr/HK2DXfHC01l+kL6huTa2XQ19WqK9qb5G+aO52pf1OcHlt7+fe1HS1Lnu8N8BZx1I/egN8xD3o6neO8N9DiWL434PxxqZVXvrDzCaB0heZppeoC6lnf/PUuc5yd4m/yafGnyVJ51JflOpltfO12TpLzqLS+rlbHmAt2LcyBvoBfDeby/Wq2XOudH2P2BvxZy6ztaFFvwO8Y75n7yHyNV8au+eZoqblMX1DfmFwrg/6+gKy12rezX4eeOqv337YlnTSHnjqr/Tv7F0y87bl9i770xJn0Z6xn7eyC5/fvCmnruq6qHQ9QbhvXtOuhu7cviPOH7t6ujWvaHcsPBAPavzO0MC92hjQQDDiWDwU7HcuHgp1Vqf+6YLtj+euCzsdbaPlCzyeA0hWap7n0Bzsc6+oPdpS1zUCtG1jXpf27QvqH75zSvkXj6Q/vCmlLT4fjtTz1unzH1+XM72rUDyzW3xfQA7sXxtwDu0Pq71uYAwPrunRNd4f23D53//p331qaa/t3hjQ2Mfe1BSfDL2s2mXQsM2tntXVdl25yiPdrujv0kXds8+zYNd8cLTWXC72nQG1hQYMyaGz06aeu6dbzF8b1J2/bpovRuD79q7fMrRba1qQOf4M+9Su3aHRiWn1dfjUaacPqtgWrhf7Dr70qvXLKVlYLRZ3x+Yzu6A/qhvf/tEYnYurpzL1CUGtrk+4KBbVxbVteq3m2tTbrzlDvgvK5Vt5xu/5VrX69IdStjWtvyWsloULLF3o+AZSu0DzNpb21RW8J9Syoi9VCgaWamxu0e+s6bV7brpnZhD79qwtzxiffgm2Z1/LU6/IZX5czv6tRP7BYY6NPu7et15aeDoUjMQW7/Orv61qyWmhzc4PuuCmop8Pj6l8XUHQmqU3d/gV5lVot9K//480Kdvl19dpWnXkppk/+yi06PzGtnkCLulobtOmKudVCm9WgNy+K99RqoTf2BTw5ds03R0vN5ULvKVBbmFwrk8ZGn67rXZV3+e1XL3y8Y+MV5W0Q4DE+n9Hm7g5t7s7vnRmtrU26ZdOavOtva20uqLzb9a9q9euWTfkPmgstX+j5BFC6QvM0l/bWFt2yick0YDnNzQ05x8nZrs3LvW6xcuZ3NeoHFmts9Gnblau17crc5ZqbG7T9qtU5y6y60r+gnlXrc8dyR5Z49/LYNd8cLTWXC72nQO3gY6EAAAAAAABAkZhcAwAAAAAAAIrE5BoAAAAAAABQpJqeXDPGXGmM+VdjzHFjzJAxZk+12wQAAAAAAICVo9YXNEhI+oC19gljTKekHxhjvm6tfdrNnSaTVsPjUxq5OKPpZFKTsYQ6/U2aiMW1qrVJxiTV3tykidisRibmVgFpbfIpPD6tzWvatam7wzMro6A2JJNWpy9MpVe8qvbqOolEUkPDEQ1HYurralV/X2DJ6kOLFXoM0Whcx8Ljea3mKUlT0WkNhSfzXnlvMhrT0+GpBasYdeRY6cft8hPRmI5nlL8x2K7OMq8iVszfDVgp8snBi9GYns0ow2p/wJzF+dPW3KBT5y8pGGjRQF+X/P6ltxyxWELHhiMKj0/nLJervM9ndPRcROHxmPoCfg3kWBF0OW7nd6HHi5WnmBiZjMb07OglTUwnFIvPauOaNm3pCeR1n5A5Lty0tlWR6KxGxqd1XW9b+vfeQIuuD7arKyMXLkVn9PxLlzQ1PavR+Xvdns5mXXXF5XtcL8X7zMxsXv1Evn0AYwFkU9M9urV2WNLw/O8TxpjjktZLcm1yLZm0ejr8sp4fvaSXpuL671/9kWLxpPxNPr3/ti168scXdM9PbtTzY+Pae3Ao/dz+nf36znPn9eWhEX3kHdv1plCQCTbkJZm0+upQWPc+8mQ6nh66e7vu6K9ODCUSSR146qzuOzCYbs8Du0PavW191omaQo8hGo3r0GBYew8OZuRQSHeFgo4TbFPRaf3T4OiS8m8J9ThOsE1GY/ry4NiS8m8OdTtOgLldfiIa01ccyr8p1F22CbZi/m7ASpFPDl6MxvQ1hzJvCHUzqMaK5pQ/+3b266vHhvXvp17S/p0h7RzoW3BjHYsldPDY8JJ8WlwuV/m/etcrNDYRX1jHrpB2b11X8ASb2/ld6PFi5SkmRiajMX3jmQs6ezGqhw+fSL/uI+/YpjeF+nLeJ2SOC39y0xW6Y6BP9x8c0pv7exWdWbvoPjakN4a61dXq16XojL77wksanZjR/Rll9u3s17mLUb16c7dmZmY9E+8zM7M6cPSc9j6au5/Itw9gLIBc6uaOyhizUdIrJH3Xzf2cvjClSzGrk2NT6Yk1SYrFk/qzb5zQu169SQ2+hnSHlHpu78Ehvf2VVykWT+oDn39Spy9MudlM1JHTF6bSk1LSXDzd+0j1YmhoOJKeoEm1574DgxoajmR9TaHHcCw8nr5opcrvPTioY+Fx5zaFJx3LD4UnHcs/HZ5yLP902Lk9bpc/nqX88Szli1HM3w1YKfLJwWezlHm2jHkK1CKn/Ln/4JDe/dpNl6/fi641x4Yjztf5LNckp/INPt/SOh4d1NFzhV/X3M7vQo8XK08xMfJ0eEonxybTE2up133g808te5+QOS5892s3pSfK3v7KqxzuYwf1zHwuDIYn1ODzpcunytx/cEiJ5NyY30vxfvRcJD2xlm6LQz+Rbx/AWAC51MXkmjGmQ9IXJf2WtXbJ3bcx5r3GmCPGmCNjY2Ml7WtkPKaRiZiSVumkSonFk7o4FdfYxLTjcxcmp9O/j07ESmoH6kuuGB0ZjznGU7ViaDji3J5wJHt7Cj2GkXHnHBoZn6Z8kYr5u6WUsw8F3FBqjOaTg5XIU9Sveu5Hs+XGxUvx9O+L8yRcYD45lX9pKp6ljsLHR27nd6HHW2n1HJ+1opgYGRmfznpPutx9Qua48OWMXDqf5T421Y6R8emsuffypbhGJ2KuxHuxMRrOcg+yuJ/Itw9gLIBcan5yzRjTpLmJtc9Ya7/kVMZa+zFr7Q5r7Y7u7u6S9tcb8Ks34FeDkfxNC0+fv8mnVe1N6u5scXxuTUdL+veeTt42istyxWhvwO8YT9WKob6uVsf2BLuyt6fQY+gNOOdQb8D5O9RWWvliFPN3SylnHwq4odQYzScHK5GnqF/13I9my41VbU3p3xfnSbDAfHIqf0V7U5Y6Ch8fuZ3fhR5vpdVzfNaKYmKkN9CS9Z50ufuEzHFhZi5lu49NtaM30JI191a3Namn0+9KvBcbo31Z7kEW9xP59gGMBZBLTU+uGWOMpL+RdNxa+1Al9rlxTbvaWoyu6W7X791xQzq5Ut+59pnvnNJsclb7d/YveG7/zn594fsvzn8Ofrs2rmmvRHNRBzauaddDd29fEE8P3V29GOrvC+iB3aEF7Xlgd0j9fV1ZX1PoMQwEA9q/M7Qoh0IaCAac2xTscCzfH+xwLH9TsN2x/E1B5/a4Xf7GLOVvzFK+GMX83YCVIp8cvC5LmevKmKdALXLKn307+/XJb526fP1edK0Z6Otyvs5nuSY5lZ9NJpfWsSukresKv665nd+FHi9WnmJi5KZgu67p7tCe27cseN1H3rFt2fuEzHHh333rlPbN37t+/vsvOtzHhnT9fC6Egp2aTSbT5VNl9u3sV6NvbszvpXgfWNel/buW7yfy7QMYCyAXY62tdhuKZox5raT/I+mYpNT7M3/fWvvlbK/ZsWOHPXLkSEn7zVwtdCaZ1EQ0oc7W/FYL3bSmXZtZLXQlW/YP7xSjqZU2Rydi6un0zmqh4UhMwS6/+vu68l4tNN9jYLVQ91YLXebvljOwytGH5mPd1Zt164c+k7PMF37rjXr7n/5zzjKPP/gunXvh+ZL3Vcl68lXp/XlEUX1oPlgtFGXiWox62YL86WxRW0uDTp+/NHf9Xma10PR1Ps/VQjPLp1YLTa1EvrUGVgvN93hd5InrPJYqJkYyVwudjid19ZrWglcLDUdi2ljkaqFjE9Pq7mxRb8B5tdAi4r3sfWhqtdDl+glWC0WessZoTS9PY639lvJIwHLz+YzWr+rQ+lWFvW7AldZgJfD5jDZ3d2hzt/M7sSqtsdGnbVeu1rYr839NocfQ2tqkWzatybv+9tYW3bIp/7dkd7T6dcum/C+EbpfvLLB8MYr5uwErRT45uKoCeQrUIqf8CS0zUPb7G/XKAq7z2crv2HhF3nXk4nZ+F3q8WHmKiZGOVr9uvrq4uC12XNjW2qzQ+uacZbwU783NDXn1E/n2AYwFkE1NfywUAAAAAAAAqCYm1wAAAAAAAIAiMbkGAAAAAAAAFInJNQAAAAAAAKBITK4BAAAAAAAARWJyDQAAAAAAACgSk2sAAAAAAABAkZhcAwAAAAAAAIrE5BoAAAAAAABQJCbXAAAAAAAAgCIxuQYAAAAAAAAUick1AAAAAAAAoEhMrgEAAAAAAABFYnINAAAAAAAAKBKTawAAAAAAAECRmFwDAAAAAAAAilTzk2vGmDuMMc8YY04aY36v2u0BAAAAAADAytFY7QaUwhjTIOkvJL1e0hlJ3zfGHLTWPl1IPcmk1fNjkzp1YUr+pgZ1NDdociaugL9F/X0BNTbW/BwkVphk0ur0hSmNjMfUG/Br45p2+XymZuovxszMrI6eiyg8HlNfwK+BdV1qbm6oapsAeEM0Gtex8LhGxqfVG2jRQDCg1tamajcLSEskkhoajmg4ElNfV2vNjT9LGRfU+rGvFKWO/WKxhI4NRxQen1Yw0KKBvi75/TV9KwoPybcf4X4Bbqr1Hu0WSSettc9LkjHmc5J2Scp7ci2ZtPrKYFgf+PyTisWT8jf5tOf2LQoG/Hr4X07onbdcrd3b1nORR81IJq2+OhTWvY9cjumH7t6uO/qDZZkAc7v+YszMzOrA0XPa++hguk37d4W0e+s6LpjACheNxnVoMKy9BzP6h50hVD6zAAABAABJREFU3RUKMsEGT0gkkjrw1Fndd+ByjD6wO1Qz489SxgW1fuwrRaljv1gsoYPHhpf0wzsH+phgQ8ny7Ue4X4Dbav2qtV7SjzMen5nflrfTF6bSE2uSFIsn9fDhEzp1YUr3vGaz7jswqKHhSPlaDLjs9IWp9OBHmovpex95UqcvTNVE/cU4ei6SvlCm2rT30UEdPUfuAivdsfB4+oZOmu8fDg7qWHi8yi0D5gwNR9I3hdJcjNbS+LOUcUGtH/tKUerY79hwxLkf5u+MMsi3H+F+AW6r9ck1p/8qsUsKGfNeY8wRY8yRsbGxBc+NjMfSCZYSiyeVtFJ0JqFYPKlwJFbWRgOL5YrRQmWL6dGJ8sSx2/UXI5ylTSPj5G45lDM+ATfkvs5PZ+kfpivZRKxwuWJ0OOJ8DauV8Wcp44JaP/Z6sdx1vtSxX5h+GCUqRx/K/QLcVuuTa2ckXZnxeIOkc4sLWWs/Zq3dYa3d0d3dveC53oBf/qaFp8Hf5JPPSK3NjfI3+RTs8rvQdOCyXDFaqGwx3dNZnjh2u/5i9GVpU2+A3C2HcsYn4Ibc1/mWLP1DSyWbiBUuV4z2dbU6xmitjD9LGRfU+rHXi+Wu86WO/YL0wyhROfpQ7hfgtlqfXPu+pC3GmE3GmGZJ75R0sJAKNq5p10fesT2daKnvXNu0pl2f/vbzemB3SP19XeVvOeCSjWva9dDdC2P6obu3a+Oa9pqovxgD67q0f1doQZv27wpp6zpyF1jpBoIB7d+5qH/YGdJAMFDllgFz+vsCemD3whitpfFnKeOCWj/2laLUsd9AX5dzP8zfGWWQbz/C/QLcVtPfIGmtTRhjflPSP0tqkPS31tqhQurw+YzeFArq+t7XLlgtdGomrj+4s1/9fV18oSpqis9ndEd/UDe8/6c1OhFTT2d5V/N0u/5iNDc3aPfWddq8tj29itVWVv+pip941Ws0HA7nLNMXDOoH3/12hVqEla61tUl3hYLauLaN1ULhSY2NPu3etl5bejoUjsQU7PLX1PizlHFBrR/7SlHq2M/vb9TOgT5tyuyHWS0UZZJvP8L9AtxW8z2atfbLkr5cSh0+n9G1vZ26trezTK0CqsvnM9rc3aHN3R01WX8xmpsbtGPjFdVuxoo3HA7r1g99JmeZxx98V4VaA8xpbW3SLZvWVLsZQFaNjT5tu3K1tl25fFkvKmVcUOvHvlKUOvbz+xv1SvphuCTffoT7Bbip5ifXAABAbeCdjQAAAKhHTK4BAICK4J2NAAAAqEfGWlvtNlSUMWZM0guLNq+VdL4KzakGjrW6zltr78hVIEuMFsuL58BtK+2Yy328OWM0j/jk/Ne/ah5zqX3oSvh7cYzVVenrfKG8fO7yVevHUO32l3qdX6zax+Mmjq3y6uE6Txvquw1ZY3TFTa45McYcsdbuqHY7KoFjXVlW4jlYacfsteP1WnvcttKOV6rtY67ltueLY0Qu9XDuav0Yar39i9Xb8WTi2GqPF46LNqzcNrAUDwAAAAAAAFAkJtcAAAAAAACAIjG5Nudj1W5ABXGsK8tKPAcr7Zi9drxea4/bVtrxSrV9zLXc9nxxjMilHs5drR9Drbd/sXo7nkwcW+3xwnHRhjkrrg185xoAAAAAAABQJN65BgAAAAAAABSJyTUAAAAAAACgSEyuAQAAAAAAAEVacZNrd9xxh5XEDz/V+lkWMcpPlX9yIj75qfLPsohRfqr8syxilJ8q/+REfPJT5Z9lEaP8VPknqxU3uXb+/PlqNwHIiRiFlxGf8DpiFF5HjMLLiE94HTEKr1pxk2sAAAAAAABAuTC5BgAAAAAAABSpsdoNgLfMzMzq6LmIwuMx9QX8GljXpebmhmVfl0gkNTQc0XAkpr6uVvX3BdTY6Fu2vmL3B3jdRDSm4+EpjYxPqzfQohuD7eps9Wctny2HgHxNRmN6OiPmbgq2qyNHzHkN1wMAucRiCR0bjig8Pq1goEUDfV3y++duZTL7jytXtaqtpVFj49NqajR6ORrXmrZm+hSgRJFoTM9kjDOuD7arq4bGGbVmKjqtofBk+nz3BzvU3tpS7WbVtVzXmXwwuYa0mZlZHTh6TnsfHVQsnpS/yaf9u0LavXVdzsFIIpHUgafO6r4Dl1/3wO6Q3nJTUIeGwlnrK3Z/gNdNRGP6yuCY9h7MiO2dIb0p1O04wZYth3ZvW88EG/IyGY3pyw4x9+ZQd01MsHE9AJBLLJbQwWPDS/q4nQN98vlMuv9Y3dase37yaj18+ES63Ptv26IHj7yo9/3sFvoUoEiRaEz/7DDOeGOomwk2F0xFp/VPg6NLzvdbQj1MsLkk13Um3wk27tqQdvRcJH1jI0mxeFJ7Hx3U0XORnK8bGo6kJwVSr7vvwKCOhcdz1lfs/gCvOx6eSnfM0nxsHxzU8fCUY/lsOTQ0TC4gP09nibmns8Sc13A9AJDLseGIYx93bDiyoP94680b0hNrqXJ/9o0TunPrevoUoATPZBlnPFMj44xaMxSedDzfQ+HJKresfuW6zuTLU5NrxpgrjTH/aow5bowZMsbsmd/+h8aYs8aYJ+d/3pzxmg8aY04aY54xxryxeq2vfeHxWDqYUmLxpEbGYzlfNxzJ9rrpnPUVuz/A67LH/rRj+Ww5FI6QC8hPoTHnNVwPAOQSztHHZfYfxsixXGo7fQpQnFofZ9Qaznfl5brO5MtrHwtNSPqAtfYJY0ynpB8YY74+/9z/stb+z8zCxpibJL1TUr+kdZL+xRhznbV2tqKtrhN9Ab/8Tb4FQeVv8qk3kPutvn1drVle15KzvmL3B3hd9th3fht3thwKdpELyE+hMec1XA8q4yde9RoNh8M5y/QFg/rBd79doRYB+Qnm6ON8xix4zqmctfQpQClqfZxRazjflZfrOpMvT71zzVo7bK19Yv73CUnHJa3P8ZJdkj5nrZ221p6SdFLSLe63tD4NrOvS/l0h+ZvmwiL1nTdb13XlfF1/X0AP7F74ugd2hzQQDOSsr9j9AV53Y7Bd+3cuiu2dId0YbHcsny2H+vvIBeTnpiwxd1OWmPMargeVMRwO69YPfSbnz3KTb0A1DPR1OfZxA31dC/qPL/7gjPbcvmVBuffftkWPHT1LnwKU4Pos44zra2ScUWv6gx2O57s/2FHlltWvXNeZfHntnWtpxpiNkl4h6buSfkrSbxpj7pF0RHPvbntZcxNv38l42RnlnoxDDs3NDdq9dZ02r23XyHhMvQG/tuaxslJjo0+7t63Xlp4OhSMxBbv86u/rmtueo75i9wd4XWerX28KdWvj2lvyWi00Vw4B+eho9evNi2KullYL5XoAIBe/v1E7B/q0aW1buo/LXMUts/9Yv6pVP3djr8YmptXUYHQxGtdH3rGdPgUoQVerX29cNM5gtVD3tLe26C2hngXnm9VC3bXcdSYfnpxcM8Z0SPqipN+y1o4bY/5K0ocl2fl/PyLpVyUZh5dbh/reK+m9knTVVVe51ey60NzcoB0bryj4dY2NPm27crW2XVlYfcXur94Qo/Wns9WvWzblP+DIlkNeQHzWho4CY85rSrkeEKPwOmK0dH5/o165aY3jc079x5bezko0qy4Qn8hHVxXHGSsxRttbW3TLJibTKinXdSYfnntbhDGmSXMTa5+x1n5Jkqy1I9baWWttUtLHdfmjn2ckZd6KbpB0bnGd1tqPWWt3WGt3dHd3u3sAQBGIUXgZ8QmvI0bhdcQovIz4hNcRo6gFnppcM8YYSX8j6bi19qGM7X0ZxX5e0uD87wclvdMY02KM2SRpi6TvVaq9AAAAAAAAWNm89rHQn5L0S5KOGWOenN/2+5J+0RizXXMf+Twt6T9JkrV2yBjziKSnNbfS6PtYKRQAAAAAAACV4qnJNWvtt+T8PWpfzvGaByU96FqjAAAAAAAAgCw89bFQAAAAAAAAoJYwuQYAAAAAAAAUick1AAAAAAAAoEhMrgEAAAAAAABFYnINAAAAAAAAKBKTawAAAAAAAECRmFwDAAAAAAAAisTkGgAAAAAAAFAkJtcAAAAAAACAIjG5BgAAAAAAABSpsdoNAAAAqEc/8arXaDgczlmmLxjUD7777Qq1CAAAAG5gcg0AAMAFw+Gwbv3QZ3KWefzBd1WoNQAAAHALHwsFAAAAAAAAisTkGgAAAAAAAFAkJtcAAAAAAACAIjG5BgAAAAAAABSJyTUAAAAAAACgSEyuAQAAAAAAAEVicg0AAAAAAAAoEpNrAAAAAAAAQJE8NblmjLnSGPOvxpjjxpghY8ye+e1XGGO+bow5Mf/v6ozXfNAYc9IY84wx5o3Vaz0AAAAAAABWGk9NrklKSPqAtfZGSa+W9D5jzE2Sfk/SYWvtFkmH5x9r/rl3SuqXdIekvzTGNFSl5QAAAAAAAFhxPDW5Zq0dttY+Mf/7hKTjktZL2iXpU/PFPiVp9/zvuyR9zlo7ba09JemkpFsq2mgAAAAAAACsWJ6aXMtkjNko6RWSviup11o7LM1NwEnqmS+2XtKPM152Zn4bAAAAAAAA4DpPTq4ZYzokfVHSb1lrx3MVddhmHep7rzHmiDHmyNjYWLmaCZQNMQovIz7hdcQovI4YhZcRn/A6YhS1wHOTa8aYJs1NrH3GWvul+c0jxpi++ef7JI3Obz8j6cqMl2+QdG5xndbaj1lrd1hrd3R3d7vXeKBIxCi8jPiE1xGj8DpiFF5GfMLriFHUAk9NrhljjKS/kXTcWvtQxlMHJf3y/O+/LOnRjO3vNMa0GGM2Sdoi6XuVai8AAAAAAABWtsZqN2CRn5L0S5KOGWOenN/2+5L+u6RHjDG/JulFSe+QJGvtkDHmEUlPa26l0fdZa2cr3moAAAAAAACsSJ6aXLPWfkvO36MmSbdnec2Dkh50rVEAAAAAAABAFp76WCgAAAAAAABQS5hcAwAAAAAAAIrE5BoAAAAAAABQJCbXAAAAAAAAgCIxuQYAAAAAAAAUick1AAAAAAAAoEhMrgEAAAAAAABFYnINAAAAAAAAKBKTawAAAAAAAECRmFwDAAAAAAAAisTkGgAAAAAAAFCkRjcrN8a8VdJrJVlJ37LW/m839wcAAAAAAABUkmvvXDPG/KWk35B0TNKgpP9kjPkLt/YHAAAAAAAAVJqb71z7GUkha62VJGPMpzQ30QYAAAAAAADUBTe/c+0ZSVdlPL5S0lEX9wcAAAAAAABUVNnfuWaMOaS571jrknTcGPO9+cevkvTtcu8PAAAAAAAAqBY3Phb6P12oEwAAAAAAAPCcsk+uWWv/rdx1AgAAAAAAAF7k2oIGxpgJzX0cNFNE0hFJH7DWPu/WvgEAAAAAAIBKcHO10IcknZP0/0kykt4pKai5hQ7+VtLrXNw3AAAAAAAA4Do3Vwu9w1r719baCWvtuLX2Y5LebK39R0mrnV5gjPlbY8yoMWYwY9sfGmPOGmOenP95c8ZzHzTGnDTGPGOMeaOLxwIAAAAAAAAs4ebkWtIYc7cxxjf/c3fGc4s/LprySUl3OGz/X9ba7fM/X5YkY8xNmns3XP/8a/7SGNNQxvYDAAAAAAAAObk5ufYuSb8kaVTSyPzv/9EY0yrpN51eYK19XNJLeda/S9LnrLXT1tpTkk5KuqXkVgMAAAAAAAB5cm1yzVr7vLX2LmvtWmtt9/zvJ621UWvtt4wxHyygut80xhyd/9ho6iOl6yX9OKPMmfltAAAAAAAAQEW4+c615bwjz3J/JekaSdslDUv6yPx241DW8eOmxpj3GmOOGGOOjI2NFdpOwHXEKLyM+ITXEaPwOmIUXkZ8wuuIUdSCak6uOU2OLWGtHbHWzlprk5I+rssf/Twj6cqMohs0tzqpUx0fs9busNbu6O7uLqXNgCuIUXgZ8QmvI0bhdcQovIz4hNcRo6gF1Zxcy7aowQLGmL6Mhz8vKbWS6EFJ7zTGtBhjNknaIul75W0iAAAAAAAAkF1jFfe95J1rxpjPSnqdpLXGmDOS7pf0OmPMds1Nxp2W9J8kyVo7ZIx5RNLTkhKS3metna1IywEAAAAAAABVd3Lt84s3WGt/0aHc32SrwFr7oKQHy9koAAAAAAAAIF+uTa4ZY7ol/bqkjZn7sdb+6vy/f+TWvgEAAAAAAIBKcPOda49K+j+S/kUSH9cEAACe9xOveo2Gw+GcZfqCQf3gu9+uUIsAAADgdW5OrrVZa3/XxfoBAADKajgc1q0f+kzOMo8/+K4KtQYAAAC1wM3VQh8zxrzZxfoBAAAAAACAqnLznWt7JP2+MWZaUlxzq4Naa23AxX16SjJpdfrClEbGY+oLtGhsckbh8WkFAy0a6OtSwib0dHhKFy/NaG1Hi2at1dR0Qu3NjTo/NaOOlkatbW/SxPSsRuZf52/y6YWXorpytV+zSensxZhuCLbp5UtzZXoDLbKa1XRcCvgb1WCMTqfKW+ncxZjWr/LLZ6Tw+LTamhsU7GpW5NKsRiam1d3ZIptMqrvTr0g0rpHxaV3R3qSmBp/OT06rr6tVidmkzlyMafPaNsVnrcZjccXiSW1a265rujvk811eCHZmZlZHz0UUHo+pL+DXwLouNTc3FHQey1FHJSQSSQ0NRzQciamvq1X9fQE1Nro5f41SxGIJHRuOLMhJvz97l3gxGtOz4al0nl0XbNeqVn/Vyl+KzmgwPJEuHwp2qq21OecxZ/ZJvQG/Nq5pX5CvK1mh599r9VdqHwCQDzeuNxPRmI5n9HEtDUZtLU2amk5oOBLVlVe0aWp6VqMT0+rr8uva3racfeLiccCWYPuS8pmPu1obtOmKzqLHoG730dFoXMfC4+n6B4IBtbY2la1+1LZSc/JiNKYXxi4pPD6tQGujWhobdPZiTL2BFvmbjJoafJqKzWp0ckYBf6MCrY0ajkxrdVuTbgi2K1AD45F87w1KzeV8X1/MfoptW6XuY70+Vi31PLg2uWat7XSr7lqQTFp9dSisex95Utf1dOgXX3W19h0aUiyelL/Jpz9+21bFk1Yf+t/H0tt++43Xa017s37jH55QLJ7Ujqu79I4dV+n+g5dfd/9d/frsd1/Qs6OT2nP7FjVoVtGZhPZmlNm3s1+Hjw/rFVetUbDLr4M/PKtbNq/Rw4dPaHVbs37lpzbqoa8/m3Uf/+3nBzQ0PKE/+edntLqtWff85NV6+PCJ9PN7bt+iE+FxJW/o0bmLsQXPfeQd2/WmUFA+n9HMzKwOHD2nvY8Opp/fvyuk3VvX5T0wKUcdlZBIJHXgqbO678Dldj6wO6Td29YzweZBsVhCB48Na+/BjLjaGdLOgb6sF9GvDY4tKf+GUHfWi6Gb5S9FZ/TY4MiS8neGerNOsGX2SanXPHT3dt3RH1zxE2yFnn+v1V+pfQBAPty43kxEY/rKoj4uc7x7IjyuV12zNj2evXpNq973ui1Z+8Rs44C/+OYJvXAhmn5865ZO3f3XP5x/3K+xyWndctXagsegbvfR0WhchwbDS+q/KxRkgg0l5+TFaEzfOH5ev59x37rn9i369L+/oJcvzeiP3zagRFJLnl/T3qQ/+vLTet/rtuiOULenJ9jyvTcoNZfzfX0x+ym2bZW6j/X6WLUc56Hsd/3GmBvm/73Z6afc+/Oq0xem0h3Ye269Jj2xJkmxeFInxybTE2upbX/yz8/o+fNT6W33vGZzepCQKrPv0JDec+s1isWTevjwCW2/am16Yi1V5v6DQ3rXqzfp4cMndOr8lN792k3pCbC33rwhPbGWbR+nLkzpT/75mXT51GtTzz98+ITe/sqr9NzY1JLnPvD5J3X6wpQk6ei5SHpSLPX83kcHdfRcJO/zWI46KmFoOJJORGmunfcdGNTQsLfaiTnHhiPpjl2aj6uDgzqW5e/1bHjKsfyz4amqlB8MTziWHwxPZD3mzD4p9Zp7H7mcrytZoeffa/VXah8AkA83rjfHHfq4zPHu21951YLx7J1b1+fsE7ONA+7cun7B4xdfms14PKQG01DUGNTtPvpYeNx5XBMeL0v9qG2l5uSz4an0xFnq9Q8fPqG33rxh/r7W+fkzF2PpXPyRx8cj+d4blJrL+b6+mP0U27ZK3cd6faxajvPgxltq7p3/9yMOP//Thf150sh4LP2HiU4n0r+nJK2WbIvFk0ray4+dXheLJxWdSaR/H5mIOZa5eCmeri/1uyQZs3C/y7VtcflU/ecnp7Mew+hETJIUHndu28h4TPkqRx2VMBxxbmc44q12Yk54fDpLXE07lh+p8fJzr3GO0VS+rmTFnE8v1V+pfQBAPty43mTr41Jj3POTC5/PNn5N9YnZxgHGLCqf0ebUfooZg9bDdQa1q9SczBZfqXzJdV+bykWvx2K+9wal5lq+ry9urF9c2yp1H+v1fqoc56Hsk2vW2vfO//uzDj+3pcoZY15f7n17SW/AL3/T3Olta2lM/57SYLRkm7/Jp8x35jq9zt/kU2tzY/r3zP1kllnV1pSuL/V75vO59rG4bU71d3e0ZD2Gns65t3X2ZWlbbyD/t32Wo45K6OtqdWxnsMtb7cSc1PcXZpqLqxbH8r01Xn7uNc65lMrXlayY8+ml+iu1DwDIhxvXm2x9XGqM293h/Pzix6k+Mds4wNpF5TPa7G/yaW1HS1Fj0Hq4zqB2lZqT2eIrlS+57mutrY1YzPfeoNRcy/f1xY31i2tbpe5jvd5PleM8VPPLoP5HFfftuo1r2vXQ3dvlb/Lp448/p/vv6k//sfxNPl3T3aEHf35gwbbffuP12ry2Pb3tU99+Xvt2Lnzd/Xf16xOPP5f+LPuTL5zX/kVl9u3s12e+c0p7bt+iTWvb9clvzf3ub/Lpiz84o3tff13OfWxc067ffuP16fKp16ae33P7Fn3++y9qc3f7kuc+8o7t2rimXZI0sK5L+3eFFjy/f1dIW9d15X0ey1FHJfT3BfTA7oXtfGB3SP193mon5gz0dWn/zkVxtTOkgSx/r+uC7Y7lrwu2V6V8KNjpWD4UzP5Vl5l9Uuo1D919OV9XskLPv9fqr9Q+ACAfblxvbnTo4zLHu5///osLxrOHnjqbs0/MNg547OjZBY+vuqIh43G/Zu1sUWNQt/vogWDAeVwTXDHryCGHUnPyumC7/mjRfeue27foS0+cmb+vdX5+wyq/Hjs6l4s3eHw8ku+9Qam5nO/ri9lPsW2r1H2s18eq5TgPxmb+F00FGWN+aK19RaX3u2PHDnvkyJGK7Cu1KsvoREzBzrnVQtMr+CxaLXRNe4uSurxa6IWpGbW3NGpNe5Mmpy+vBNrWNLda6IZVc6t/Oq8WmlQsbhVoaVSjb2610A2r/Eoqy2qhgWZFovOrhXa0yNqM1UInpnVFW2q10BkFu1o0O2t19mJMmwpYLTS1Ms3WElYLLaWOSkitLhKOxBTs8qu/r8vpyw+X/dbQSsboSpZaESgzJ1fKaqGjEzH1dGZdKSpnjNZrfLJaaM1wvQ9dd/Vm3fqhz+Qs8/iD79K5F56vaF3l4LX21Cmu88r7elOQXKuFhsej2rB6brXQsYlpBbtadG3v0tU/nVYLTT2fc7XQzhZ1tdXNaqEr8jq/0pWak6nVQkfGZ9TR2iB/Y4PORWLq6WiRv9moyeeby7/JGXX6GxXwN2p4vKjVQqvWh+Z7b1DPq4Uucx9bMq+PVUu9n6/m5NoT1tqKL3DABQNVxqAbXsegG17G5FoJvNaeOsV1Hl7HdR5eRh8Kr8sao9X8WCgAAAAAAABQ06o5uXa6ivsGAAAAAAAASpb9C4aKZIx5a67nrbVfmv83ZzkAAAAAAADA68o+uSbpC5KenP+RFn4m1Ur6kgv7BAAAAAAAACrOjcm1t0n6BUlbJT0q6bPW2pMu7AcAAAAAAACoqrJ/55q19n9ba98p6WckPSfpI8aYbxljfqbc+wIAAAAAAACqyc0FDWKSIpLGJbVL8ru4LwAAAAAAAKDi3FjQ4Gcl/aKkWyT9i6SHrbVHyr0fAAAAAAAAoNrceOfaYc1NrH1LUouke4wxf5b6yfVCY8zfGmNGjTGDGduuMMZ83RhzYv7f1RnPfdAYc9IY84wx5o0uHAsAAAAAAACQlRsLGvxKCa/9pKQ/l/TpjG2/J+mwtfa/G2N+b/7x7xpjbpL0Tkn9ktZJ+hdjzHXW2tkS9g8AAAAAAADkreyTa9baT6V+N8Z0zG2yU3m+9nFjzMZFm3dJet3875+S9E1Jvzu//XPW2mlJp4wxJzX3jrl/L6X9AAAAAAAAQL5cWdDAGPP/M8a8KOkFSS8aY14wxvznIqvrtdYOS9L8vz3z29dL+nFGuTPz2wAAAAAAAICKKPvkmjHmPkl3SXqdtXaNtXaNpJ+V9Kb558q2K4dtNkub3muMOWKMOTI2NlbGJgDlQYzCy4hPeB0xCq8jRuFlxCe8jhhFLXDjnWu/JOmt1trnUxvmf79b0j1F1DdijOmTpPl/R+e3n5F0ZUa5DZLOOVVgrf2YtXaHtXZHd3d3EU0A3EWMwsuIT3gdMQqvI0bhZcQnvI4YRS1w5WOh1tqYw7aopGQR1R2U9Mvzv/+ypEcztr/TGNNijNkkaYuk7xVRPwAAAAAAAFAUNybXzhhjbl+80Rhzm6ThXC80xnxWcwsSXG+MOWOM+TVJ/13S640xJyS9fv6xrLVDkh6R9LSkr0p6HyuFAgAAAAAAoJLKvlqopPdLetQY8y1JP9Dc96C9UtJPaW6Fz6ystb+Y5aklk3Xz5R+U9GDxTQUAAAAAAACKV/Z3rs2/oywk6XFJGyVtnv89NP8cAAAAAAAAUBfceOda6jvX/jZzmzGmwRjzLmvtZ9zYJwAAAAAAAFBpZX/nmjEmYIz5oDHmz40xrzdzflNSasVQAAAAAAAAoC648c61v5f0suYWJvh1Sb8jqVnSLmvtky7sDwAAAAAAAKgKNybXNltrByTJGPMJSeclXWWtnXBhXwAAAAAAAEDVlP1joZLiqV+stbOSTjGxBgAAAAAAgHrkxjvXthljxud/N5Ja5x8bSdZaG3BhnwAAAAAAAEDFlX1yzVrbUO46AQAAAAAAAC9y42OhAAAAAAAAwIrA5BoAAAAAAABQJCbXAAAAAAAAgCIxuQYAAAAAAAAUick1AAAAAAAAoEhlXy0Uc2KxhH40OqHZZFKX4klNTSfU1+VXR4vRy1OzGpuc0eq2JjU2GL08Fdfq9ibFErNqbWxUW7NPF6MJXZicUW+gRa1NPo1OTmttR4uiM0ldjMbV29GsyZlZTU4ntKajSbJGoxPT6g20qK25QS++FFVfV6v6+wJqbGQOFbVnZmZWR89FFB6PqS/g18C6LjU3Z1+MOJFIamg4ouFILK/Yn4jGdDw8pZHxuby5MdiuzlZ/1vIXozE9m1H+umC7VlWxfCQa0zMZ5a8PtqsrR/mVZio6raHwZPr89Ac71N7akrV8oee/UG7XDwD1zmlcMDub1LHwuKZmEmpvbtSFyRmtWzU3BojFZ/R0Rr97U7BdHQVeh5vl02B4Ir0tFOxUW2tzUe3nOoBakExanRqb1PB4TBOxhLo7m9XfG9CsZvXc+aimZmZ1aTqh7o4WTUwn0mXaW4wmYlajE9Pq6WxRV2uDnh25pN5Ai1a3Nag74NfJkUt5j+urId8cLTWX3dxPofc3lRaNxnUsPJ5u30AwoNbWpmo3q2yYXHNBLJbQ154Z0VQsrovRhB4+fELX9XRo71036IkXY/qDRwe1uq1Z9/zk1Xr48AnF4kn5m3z68K6QAq0JvTSa0L5DQ+ntf3hXv3o7m3R8eEJ/+c2Tes9rN+v5sUk9fPiEYz3339Wvz373BT07OqkHdoe0e9t6JthQU2ZmZnXg6DntfXQwHdf7d4W0e+s6xwtxIpHUgafO6r4Dl8vniv2JaExfGRzT3oMZ9e8M6U2hbscL0MVoTF9zKP+GUHfWi6Gb5SPRmP7ZofwbQ91MsGluYu2fBkeXnJ+3hHocJ9gKPf+Fcrt+AKh3TuOCD+8KKeBv1Mf/z3N6281Xad9jT6Sf+8Qv36xzL88s6XffHOp2nGDL1k/fuqVT9/zt9xZsuzPUW/AEG9cB1IJk0urwj0Z0cnRyyT1qX1ezfvzytD76byf1n27drBMOZZ4Zflmf+L8/no/vfh0/d1GfPXJWD79zu3744sTC+M8xrq+GfHO01Fx2cz+F3t9UWjQa16HB8JL23RUK1s0EGzMuLjg2HNHJ0UkNj0+nO5333HqNkkmf/mB+UPDWmzekn5OkWDypP3h0UAF/c3piLbX9Dw8Nqa2lWfcfHNKdW9drbPJyvU717Ds0pPfceo1i8aTuOzCooeFI1c4FUIyj5yLpAbQ0F9d7Hx3U0XPOsTw0HElPrKXK54r94+GpdMeerv/goI6HpxzLP5ul/LNVKv9MlvLPZCm/0gyFJx3Pz1B48v/P3r3HyVXX9+N/feY+O7sz2extJpvLJmQTws7mAktEBaqkarRhExGi1oIKltZSoaXfKlZMvolg1SrfH1RrxaqA2moUDYEiXkClVlCDkGSXQBJyI8nOXpLNzF7mPp/fH3PJzM45s3O/7ev5eOxjd898zpnPOfP+nM/nfOacz0cxfa7HP1el3j4RUb1Tahd8+rEBBMMSN71pGXY8kdp21gqt4nn35Rzr4ZPnwmnLBlwTOeef9QDVguNnp3DgtFvxGlWr0WLH49FrUVfSNW5ymj/t6Uz8v23PIN7R2wlfMIJgSKbHf4Z2fSVkW0YLLculfJ9cr2/K7YDLo5i/Ay5PhXNWPOxcKwGXx4+IBCISieDx+kMYnvAl/hfiwmtxvmAEo5N+xeUjsXWFSN2u2na8gVDib5fbV5L9JCoVl8enGNfDHuVYHnIrp1eL/WGPcjkb9vjrMv1cU23Hk58XEVFh1NoFU4EQvP5Q2mujE0WqByZ86cvyOHezHqBaMOzxpVxnxvmCkUSZmnktmprGp/j/lEIZzdSur4Rsy2ihZbmU71Pt55lqz18xsHOtBOxWI7QC0ArApI8e4gajDh1WU+J/ACl/x/9vazQqLm9vurBu8nbVtmM26BJ/222Vvw2UKBeOGWUFiMZyh1U5lh02s2J6tdjvsCqXsw6r8phctZ5+rqm248nPi4ioMGrtAotBhwajLu21tqYi1QNNpvRleZy7WQ9QLeiwmtKuM4HYNWpSmVJPY1L832JKL6OZ2vWVkG0ZLbQsl/J9qv08U+35KwZ2rpVAr8OGi9obYbcacceGbpj0Gnz92degERF8ZrMTJr0Gj75wKvEagMSz6h5fANuv7UlZ/n+v7cG0P4Ad/T14fN9ptDZe2K7SdrZf24P/ePa1xLhTPQ5bxY4FUT56F9iwM1ZWACTGZli9QDmWexxW3LMlNX2m2F9lt2Bn/4zt9zuxym5RTL9CJf2KCqVfqZJ+pUr6uabH3qh4fHrsjYrpcz3+uSr19omI6p1Su+Azm53QawUe/u1RbN+U2nYOy7DiefeSHOvhxfO1acuc9qac8896gGpBV4sFzk6b4jVqOBLG9muj16IdSde4yWl+MXg68f/O/h789MBpmPQa6LUiPf4ztOsrIdsyWmhZLuX75Hp9U269dqti/nrt1grnrHiElLLSeSirvr4+uXfv3pK/T/Jsod5gBJNKs4Va9NAJgfHpIJob9PCFZ8wWOhVAR1N0ttDRST9akmYLbW80YCo2W+h8ix4CIjE7i8WoxevnvLDbTOhx2DiZQXURsyUoV4xWu/isYMMeHzqsJqzOcrZQl9uXVexztlBVGWO0VuKTs4XWrZKfQxcsWYarP/XdjGmevfcDOHPiaFm3VQzVlp86xXq+RJTaBTNnCz03FYAj1gbgbKGq6qKep9JImy200YAe+4zZQgMhtFkuzBba2mhAoyk6W+johB9tybOFNhkxr0GLdlt0ttAs2vUVO4dyttDSq5PZQlVjtGZmCxVCHAcwASAMICSl7BNCzAfwfQBdAI4D2CqlHK9UHpOZTDqsXdxcsfe/ZMG8ir03UTEYDFr0dc3POr1Op8GaRc1Ysyi79E1mE9Yvzb6ymVdl6W05pp9rLGYj1i/N/jbzXI9/rkq9fSKieqfcLtBi/dIWxfSNuuLUw2rbzxXrAaoFGo3ARR1NuKhj5h2aeqxZlFv8rrTPS/m/r6u64z/bMlpoWS7l++R6fVNuZrO+aOfUalRrtzS9VUq5VkrZF/v/LgBPSym7ATwd+5+IiIiIiIiIiKgsaq1zbabNAB6O/f0wgC2VywoREREREREREc01tdS5JgH8TAjxghDi1tiyDinlEADEfrdXLHdERERERERERDTn1FLn2pullJcCeCeA24QQV2e7ohDiViHEXiHE3tHR0dLlkChPjFGqZoxPqnaMUap2jFGqZoxPqnaMUaoFNdO5JqU8E/s9AuDHANYDGBZCOAAg9ntEZd0HpZR9Usq+tra2cmWZKGuMUapmjE+qdoxRqnaMUapmjE+qdoxRqgU10bkmhLAIIZrifwN4O4ABAHsAfDCW7IMAHqtMDomIiIiIiIiIaC7SVToDWeoA8GMhBBDN839KKZ8SQvwBwC4hxC0ATgK4oYJ5JCIiIiIiIiKiOaYmOteklEcBrFFYfhbAhvLniIiIiIiIiIiIqEYeCyUiIiIiIiIiIqpG7FwjIiIiIiIiIiLKU008FlqNpr0BDLgmMDbpR+c8M7zBMCKRCHRaLUYn/OiwGjHhD0IrNGhvMsDjC2PY44fDZoRJr8Hxs150NBnRY29Cg9lQ6d0hKrlIROL42SkMe3zosJrQ1WKBRiNU0096fXjZNYVhT7Q8XWK3oNFsUk3v8frwSlL6i+0WWDOkd3t9eDUp/Uq7BbYM6c97fTiUlH6F3YJ5FUyf6/EEgFAogsEhN4bcPjhsZvQ4rNDpauM7lmo8nkREFDXl9ePVkSlM+EPwBcPRerjNCpNJ/VLD5wvhwJAbLo8fdqsRvQ6bYvpAIIz9Z9wIhELQabUp9bwGyKmtkEmu9Ua1bZ9qXzzWXR4fHFYTehfYYDBo814n2+0FAmEcHPbA4wth0hfCig4zzk6FU2L1xJg30X5c0mrCsNsH93QYw7Hr3vkWLRZaGxNlWCnerUZjRdpa2R6HbMtooWU53o8QX9+p0h/AtmntYedaHqa9ATwxMIxtewawor0R73/DEvzylSFsWOXA9j2D8AUjMOk1uP2abjzzigtb+xZjW9LyOzZ045HnTmB8OoCdm53Y1NPBDjaqa5GIxFODLty566VEObhv61ps7LErVhKTXh+eHBjFtj0DifQ7+514l7NNsdHs8frwlEL6jc42xQ42t9eHnyqkf4ezTbGD7bzXh58ppH+7s0210i1l+lyPJxDtWNu97zTu3n3hPe7Z4sSWNZ1V38FWjceTiIiiprx+PP3qGE6f9+L+pw8nzqOffXcv3nWJXbHDzOcLYc+BobTzdH+vIyV9IBDG7v1n8IuXz6S1sz+z2QmjXoOP/3B/Vm2FTHKtN3JV6u1T7YvH+rbHkmJksxNbVi9Q7WDLtA6ArLYXCITx04MunBqPlt9br1yCCV8w5dp1Z78TaxY14K+/80d85M2L8JZVHTgz7p+RpgdnWwNY45gPnwylxfsX3rMaGo3A//nBvrK2tbI9rtmW0ULLcnI/QvL6m5yp/QFsm9am6r6iqlIDrolEgfjI1Rdhx+OD+MAVSxMVPgD4ghE88Mxh3PSmZYkTT3z5/U8fxnWXLoQvGMG2xwYw4Jqo5O4Qldzxs1OJygGIloM7d72E42enFNO/7JpKlLF4+m17BvCySzn9KyrpX1FJ/6pK+ldV0h9SSX+oQulzPZ4AMDjkTnSsxde5e/cABofcqutUi2o8nkREFDXomsSR0clExxoQPY/+048P4IBKHXNgyK14np6Zfv8ZN7Y9NqDYzv70YwM4MjKZdVshk1zrjWrbPtW+eKynxMhjA9h/Rr2dlmmdbLe3/4wbh0culN83d3ekXbtu2zMA93Q0/Z/2dEIrtAppBgGpxYEht2K8HxmdTHSsxZeVo62V7XHItowWWpaT+xGS15/ZH8C2aW1i51oehj3+RKB7/SH4ghGMTwUTy+J8wQi8gZDiciEu/D3s8Zcl30SVMuzxKZaDkQmfSnq/Ynq1sjL30ud2PAFgyK28jsutvk61qMbjSUREUcMePyISOZ13XVmep12x87NaOzsikbYsn3Z1rvVGtW2fap9LpS0y7FFvi2RaJ9vtuTy+lPI7MqGyXqxNNDrhw+iEcjyPTPgw7PErxrvaOaLUba1sj0O2ZbTQspz9+7BtWovYuZaHDmt03DQAaDDqYNJrMN+iTyyLM+k1aDDoFJdLeeHvDquxLPkmqpQOq0mxHLQ3Kd8+nVzGktOrlZW5lz634wkADptZcR27rfofR6nG40lERFEdViO0Ajmdd+1ZnqcdsfOzWjt75tNR+barc603qm37VPscKm2RDmuGtl2GdbLdnsNqSim/am2ijlibqL3JhLYm5XhubzKhw2pUjHe1c0Sp21rZHodsy2ihZTn792HbtBaxcy0PTnsTdvY7YdJr8PVnX8P2a3vwneePYUd/T6IQxMdce/i3R7FzxvI7NnTjR388lXjm22lvquTuEJVcV4sF921dm1IO7tu6Fl0tFsX0l9gtiTIWT7+z34lL7MrpL1ZJf7FK+pUq6VeqpF+hkn5FhdLnejwBoMdhxT1bUt/jni1O9DhsqutUi2o8nkREFNVjb8RFbY24Y0N3ynn0s+/uRa9KHdPrsCmep2em711gw87NTsV29mc2O7G8vTHrtkImudYb1bZ9qn3xWE+Jkc1OrF6g3k7LtE622+tdYMPy9gvl9zeHhtOuXXf2O2FriKb/+eBphGVYIU0PIMLoddgU4/2itkZ88YY1ZW9rZXscsi2jhZbl5H6E5PVn9gewbVqbhJRy9lR1pK+vT+7du7fg7aTMFmozwxuaMVtokxGTgRCEEGhvMmAiNluo3WqE2cDZQuewWUegLFaMVpv4jDcjEz60N3G20ELT53o8gQuzhbrcPthtJvQ4bEqTGWTcSKXisxqPJ1VEyc+hC5Ysw9Wf+m7GNM/e+wGcOXG0rNsqhmrLT52ak/V88myh/kAE7VYDLm7PbrbQ+Hl61tlCwyHoNJwttAiqsp6nC7Eenx1ydQ6zhSqtk+32sp0tNN5+XNJqTpsttLlBi0W27GYLnaWtVfRzaLbHoVpnC2XbtOqofgicLTRPDWYD1i9tyXt9Z2dzEXNDVP00GoFlbY1Y1taYVfpGswnrl2ZfUVlzTG/LMf28Kkuf6/EEAJ1OgzWLmrFmUdarVI1qPJ5ERBRlMRtx6ZLcHnE0mXS4PIu2tMGgRV/XfNXXcznXZ5JrvVFt26faN1us57pOttszGLRYsyj12vSiGWnmLTKltB9n60xSi/dKtLWyPQ7ZltFCy3K2/Qhsm9YePhZKRERERERERESUJ965lodIROL18SmcnQggEInA7Q3CrNfCZtLDZBA4NuaFw2ZGj8Oq9MgVUc7itwXHb2eu9G3B8ccLh9y+rGM9133I9T3it3y7PD44rCb0ZnErPdWOCa8PB5NuwV9lt6CpMo/TEBHRDKFQBC+73Bg674OtQQ+DVoPT532wZ3jcM1fV1hYiKrZ8YtzrDeLgyAQm/CH4gmEsbbFgeXtTVmUjn/Z8PZvy+jHomky0NXvsjbCY0+/I5XEjNexcy1EkIvE/R0ZwbioI93QQn3vqFfiCkcREBQvmmbD7j6fx3LFzuGeLE1vWdLKwUUEiEYmnBl24c9dLiVi7b+tabOyxV6RRGQpFsHvfady9eyCRn9liPdd9yPU9AoEwdu8/g22PXUi/c7MTW1YvYAdbHZjw+vCTgVFs25P0+fY78U5nGzvYiIgqLBSK4LH9Z/CpHx9IaRM/8twJjE8HsLPfif5eR0EdbNXWFiIqtnxi3OsN4uevjuD0eS/uf/pwYr0v3bAG73Q6Zv0SO9f2fD2b8vrx3wMjaW3NP3O2p3Sw8bhRJoyAHB0/O4UJbxjHxqYSHWsA4AtGcP/Th/Ha6BQ+dOVS+IIR3L17AIND7grnmGrd8bNTiYoWiMbanbtewvGzUxXJz+CQO1GhxPMzW6znug+5vsf+M+5Ex1o8/bbHBrD/DMtfPTjomko0doDY57tnAAddlSkDRER0weCQO9GxBlxoE1936cLE+fpAge3hamsLERVbPjF+wOXBkdHJRMdafL1/+MG+WctGPu35ejbomlRsaw66JlPT8bhRBuxcy9Gwx4cpfwgRiUShivMFI4hI4Px0MPG/y+2rRDapjgx7fIqxNjJRmdgacivnJ1Os57oPub6HS2X7wx6Wv3ow7PGrfL7+CuWIiIji1OpsIS78Xej5utraQkTFlk+MD3v8qteks5WNfNrz9SzbtiaPG2XCzrUcdVhNsJh00ArApE89fCa9BhoBzGvQJ/632/jIEhWmw2pSjLX2psrElsNmVsxPpljPdR9yfQ+HyvY7rCx/9aDDalT5fHObmY6IiIpPrc6W8sLfhZ6vq60tRFRs+cR4h9Woek06W9nIpz1fz7Jta/K4USbsXMtRV4sFTSYtulotuGvjxYnCFR9f4qI2Cx76zbHE89c9DluFc0y1rqvFgvu2rk2Jtfu2rkVXi6Ui+elxWHHPFmdKfmaL9Vz3Idf36F1gw87Nqel3bnZi9QKWv3qwym7Bzv4Zn2+/E6vslSkDRER0QY/Dinvf3ZvWJv7RH08lzte9BbaHq60tRFRs+cR4r92Ki9oacceG7pT1vnTDmlnLRj7t+XrWY29UbGv22BtT0/G4UQac0CBHGo3AVcvbE7OFPvThy+HxhmDSa2A16WE2CLxv/WL83dtWoMdh48CGVDCNRmBjjx0X334VRiZ8aG+q7AxZOp0GW9Z0oru9ES63D3abadZYz3Ufcn0Pg0GLLasXYFmrJTHD0mrOFlo3mswmvNPZhq7W9ZwtlIioyuh0GmxevQDd7Ra4zvthbdDBoNVgUXMDOoo0W2i1tYWIii2fGDeb9XjbynYcHJnA1268DP5gBF0tDVnNFppPe76eWcxG/JmzPaWtqTRbKI8bZcLOtTxoNAJLWhqxpEX59ZX2eWXND9U/jUZgWVsjlrU1zp64DHQ6DdYsasaaRdmvk+s+5PoeBoMWfV3zs88Q1ZQmswnrl7IzjYioGul0Gqxe2IzVCy8su3RJcd+j2tpCRMWWT4ybzXpcuiS/9m8+7fl6ZjEbsX7p7I+w87iRGnaxEhERERERERER5anm71wTQmwEcD8ALYD/kFJ+rsJZIiIioip02RvehCGXK2Oas2fPlSk3RERERFQvarpzTQihBfAVAG8DcArAH4QQe6SUL+eynUhE4ujoJI6dnYJJr0WjQYvJQBBWkxE9DiufoaaaE4lIHD87lRh/rNjjkpR6+/kIBMLYf8YNl8cHh9WEXo65VlZebxAHXJ7EOBW9divMZn2ls0WUYsjlwtWf+m7GND/8u3eUKTdEF4RCEQwOuTHk9sFhM9dc+7OQdkGt7/tcUWjbz+cL4cCQGy6PH/YijcVHFJfteYTXC1RKtX5GWw/giJTyKAAIIb4HYDOArDvXIhGJnwy48A8/eAm+YCQxw5HdasL9vziM961fgi1rOlnJU82IRCSeGnThzl0XYvq+rWuxscdelA6wUm8/H4FAGLv3n8G2xwYSedq52YktqxewwiwDrzeIxwdc2LYn6fj3O3Gt084ONiKqKdnc3eiw2/HC735btPcMhSLYve807t594Rx6zxZnzbQ/C2kX1Pq+zxWFtv18vhD2HBhKayf09zrYwUYFy/Y8wusFKrVaP5t1Ang96f9TAN6QywaOn51KdKwBgC8Ywf1PH8atVy/DTW9aho//cB+62xuxZlFz8XJNVELHz04lGj9ANKbv3PUSLr79qqIMAlzq7edj/xl3oqKM52nbYwNY1mrhJAdlcMDlSTSYgdjx3zOArtYGrF+qMvMLEVEVyubuxmfv/UBR33NwyJ24KASi59C7dw/UTPuzkHZBre/7XFFo2+/AkFuxnbC0tQGXs51ABcr2PMLrBSq1Wv9KSOmrEpmWSIhbhRB7hRB7R0dHU14b9vgSBSzOF4wgIgFvIARfMAKX21fUTBPNlClGc6UW0yMTxYnjUm8/Hy6VPA17WHaLYbb4HPb4VY6/v1xZpDmumOdQolLIFKNDbuU6rFban4W0C2p93+vF7PV8YW0/F9sJVKBinEN5vUClVuuda6cAJE+CuxDAmZmJpJQPSin7pJR9bW1tKa91WE0w6VMPg0mvgUYAZoMOJr0GdpupBFknuiBTjOZKLabbm4oTx6Xefj4cKnnqsLLsFsNs8dlhNaoc/9mnMycqhmKeQ4lKIVOMOmxmxXNorbQ/C2kX1Pq+14vZ6/nC2n52thOoQMU4h/J6gUqt1jvX/gCgWwixVAhhAPA+AHty2UBXiwVfumFtoqDFx1xb2mLBI789inu2ONHjsBU/50Ql0tViwX1bU2P6vq1r0dViqYnt56N3gQ07NztT8rRzsxOrF7DslkOv3Yqd/TOOf78TvXZrhXNGRFT9ehxW3LMl9RxaS+3PQtoFtb7vc0Whbb9eh025ncDPmYog2/MIrxeo1Gp6zDUpZUgI8bcAfgpAC+CbUsrBXLah0Qi802nHyo4rU2YLnQoE8elNPehx2DigKtUUjUZgY48dF99+FUYmfGhvKu5snqXefj4MBi22rF6AZa2WxCxWqzn7T9mYzXpc67Sjq7WBs4USEeVIp9Ngy5pOdLc3wuX2wW4z1VT7s5B2Qa3v+1xRaNvPZNKhv9eBpcntBM4WSkWS7XmE1wtUajV/RpNSPgngyUK2odEILO9owvKOpiLliqiyNBqBZW2NJZtgoNTbz4fBoOVgpBVkNus5eQERUZ50Og3WLGrGmkWzp61GhbQLan3f54pC234mk46TF1DJZHse4fUClRK/FiIiIiIiIiIiIsoTO9eIiIiIiIiIiIjyJKSUlc5DWQkhRgGcmLG4FcBYBbJTCdzXyhqTUm7MlEAlRvNVjceg1ObaPhd7fzPGaBbxyeNf/yq5z4WeQ+fC58V9rKxy1/O5quZjl61a34dK57/Qen6mSu9PKXHfyq8e6nnmob7zoBqjc65zTYkQYq+Usq/S+SgH7uvcMhePwVzb52rb32rLT6nNtf0Fanufaznv2eI+Uib1cOxqfR9qPf8z1dv+JOO+1Z5q2C/mYe7mgY+FEhERERERERER5Ymda0RERERERERERHli51rUg5XOQBlxX+eWuXgM5to+V9v+Vlt+Sm2u7S9Q2/tcy3nPFveRMqmHY1fr+1Dr+Z+p3vYnGfet9lTDfjEPUXMuDxxzjYiIiIiIiIiIKE+8c42IiIiIiIiIiChP7FwjIiIiIiIiIiLKEzvXiIiIiIiIiIiI8jTnOtc2btwoAfCHP5X6mRVjlD8V/smI8cmfCv/MijHKnwr/zIoxyp8K/2TE+ORPhX9mxRjlT4V/VM25zrWxsbFKZ4EoI8YoVTPGJ1U7xihVO8YoVTPGJ1U7xihVqznXuUZERERERERERFQsZe9cE0KsFEK8lPTjEUL8nRBivhDi50KIw7HfzUnrfFIIcUQI8aoQ4h1Jyy8TQhyIvfaAEEKUe3+IiIiIiIiIiGju0pX7DaWUrwJYCwBCCC2A0wB+DOAuAE9LKT8nhLgr9v8nhBCXAHgfgB4ACwD8QgixQkoZBvBVALcCeB7AkwA2AvhJefeoPoVCEQwOuTHk9sFhM6PHYYVOp0EgEMb+M264PD44rCb0LrDBYNBWOrtEJadWJtSwrFCyXOMnH4w5KoTXG8QBlwfDHj86rEb02q0wm/WVzhYREdUI1iM0m3qPkbJ3rs2wAcBrUsoTQojNAN4SW/4wgF8B+ASAzQC+J6X0AzgmhDgCYL0Q4jgAq5TyOQAQQjwCYAvYuVawUCiC3ftO4+7dA/AFIzDpNbhnixN/dokdjw+6sO2xC8t3bnZiy+oFvICjuqZWJras6VTsIAkEwti9/wzLCgHIPX7ywZijQni9QTw+4MK2PUnx0+/EtU57XTV6iYioNFiP0GzmQoxUesy19wH4r9jfHVLKIQCI/W6PLe8E8HrSOqdiyzpjf89cTgUaHHInLgIBwBeM4O7dAzjg8iQu3OLLtz02gP1n3JXMLlHJqZWJwSHl2N9/xs2yQgm5xk8+GHNUiAMuT6KxC8TiZ0+03ieaS4LBIF588cWUn2AwWOlsEVU91iM0m7kQIxW7c00IYQDQD+CTsyVVWCYzLFd6r1sRfXwUixcvziGXc9OQ25cI+jhfMIJhj19lua+c2atLjNHqplYmXG4f1ixKT+/yqJWh2iwrjM/C5Bo/+ai3mMsVY7Qw6vW7v0I5qj+M0dowMDCAv/nKHljtSwAAHtcJ/NttwLp16yqcs9JifFKhSl2PMEZr31xoa1TyzrV3AvijlHI49v+wEMIBALHfI7HlpwAkX34sBHAmtnyhwvI0UsoHpZR9Usq+tra2Iu5CfXLYzDDpU0PDpNegw2pUWW4qZ/bqEmO0uqmVCbtNOfYdVlNdlRXGZ2FyjZ+83qPOYi5XjNHCqNfvxgrlqP4wRmuH1b4EzYtXonnxykQnW71jfFKhSl2PMEZr31xoa1Syc+39uPBIKADsAfDB2N8fBPBY0vL3CSGMQoilALoB/D726OiEEOKK2CyhNyWtQwXocVhxzxZnIvjj4wP12q3YuTl1+c7NTqxeYKtkdolKTq1M9DiUY793gY1lhRJyjZ98MOaoEL12K3b2z4if/mi9T0RENBvWIzSbuRAjFXksVAjRAOBtAP4qafHnAOwSQtwC4CSAGwBASjkohNgF4GUAIQC3xWYKBYCPAngIgBnRiQw4mUER6HQabFnTie72RrjcPthtJvQ4bNHlqxdgWasFwx4fOqwmrOZsdDQHZCoTSgwGLcsKJeQaP/lgzFEhzGY9rnXa0dXaULczeBERUemwHqHZzIUYqUjnmpRyGkDLjGVnEZ09VCn9vQDuVVi+F4CzFHmc63Q6DdYsak4bD8hg0KKva35lMkVUQWplQg3LCiXLNX7ywZijQpjNeqxf2jJ7QiIiIgWsR2g29R4jlZ4tlIiIiIiIiIiIqGaxc42IiIiIiIiIiChP7FwjIiIiIiIiIiLKEzvXiIiIiIiIiIiI8sTONSIiIiIiIiIiojyxc42IiIiIiIiIiChP7FwjIiIiIiIiIiLKEzvXiIiIiIiIiIiI8sTONSIiIiIiIiIiojyxc42IiIiIiIiIiChP7FwjIiIiIiIiIiLKEzvXiIiIiIiIiIiI8sTONSIiIiIiIiIiojyxc42IiIiIiIiIiChP7FwjIiIiIiIiIiLKEzvXiIiIiIiIiIiI8lSRzjUhxDwhxA+FEK8IIQ4KId4ohJgvhPi5EOJw7HdzUvpPCiGOCCFeFUK8I2n5ZUKIA7HXHhBCiErsDxERERERERERzU26Cr3v/QCeklJeL4QwAGgA8E8AnpZSfk4IcReAuwB8QghxCYD3AegBsADAL4QQK6SUYQBfBXArgOcBPAlgI4CflH93ogKBMPafcWPI7YPdaoTZoMXp8z60NhowNumHWa/FfIsBvkAYwxN+tDUZ4fEFYTHo0N6kw9mpMMang2hu0MPjDcKg08Bm0sPWoMOIJ4CRST9aLAY0GLRY3toAi9mIQCCMgSE3hj1+NBp1sJp00OsFTp71YkmLGf6ghMvjw8JmM0w6LUYn/eiwmtDVYoFGE+2LjEQkjp+dwrDHl/YaZS8UimBwKPr5O2xm9Dis0Ol4c2i+4uXJ5fHBYTWhd4ENBoO2aNvP9fNye3141TWFYY8fHVYjVtotsJlNqunPe304lJR+hd2CeUVMP9f4fCEcGHLD5fHDbjWi12GDyaRehVXb8S/H5zvtDWDANZF4D6e9CQ1mQ1HfY64r5udYbWW+2vJDRETVY8Lrw8FYHdE5zwSjDjg17ofZoEWjUYdl7Q2JOmSFvQHu6XCiPmlr1KK50QSr0VjV15zZtjXLVV96vUEccHkS79Nrt8Js1mdcJ9frlbhyXccmx1GH1YhVdgua6qitUfbONSGEFcDVAD4EAFLKAICAEGIzgLfEkj0M4FcAPgFgM4DvSSn9AI4JIY4AWC+EOA7AKqV8LrbdRwBsQYU61wKBMHbvO4NtewbgC0Zg0mvw+ff0YtIfxh3fexG+YARLWsz46z9Zjh2PDybS3H5NN76/9yRue8ty7Np7EtdcbMcDzxxOvP6P71iJtkYDPv7ogcSy7df2wOX24Y0XNeOng6P49GMX3vOODd1oMunw9MvDeLvTgR2PD6K5wYCb3rgE9z99Ybv3bV2LjT12AMBTgy7cueultNeq6WRX7UKhCHbvO427d1/4LO7Z4sSWNZ3sYMtDIBDG7v1nsC0ptndudmLL6gVF6WDL9fNye3346cBoSvne2e/EO5xtihXWea8PP1NI/3Znm2Llm2v6ucbnC2HPgaG049Pf61Bt9FTT8S/H5zvtDeCJgeG099jk7GAHW5EU83OstjJfbfkhIqLqMeH14SexOqK5wYAPv7kL9/38UMr156lxL46NuHHinA/eQCu27RlMqk96cMmCMI6fPYf/84N9VXnNmW1bs1z1pdcbxOMDrrT3udZpV+1gy/V6Ja5c17HJcZScv3c62+qmg60SV/3LAIwC+JYQ4kUhxH8IISwAOqSUQwAQ+90eS98J4PWk9U/FlnXG/p65vCL2n3EnAgUAfMEIXhudwmeeeDmxbNPqzkTHWjzNA88cxqbVndi2ZxA3vWlZomMt/vq//PRVHBmdSlm24/FBBMMSr7imEh1r8dfuf/owRib8+NCVSxPvdd2lCxMda/F0d+56CcfPTuH42alEx9rM1yh7g0PuxAkJiB7Hu3cPYHDIXeGc1ab9Z9yJjjUgejy3PTaA/WeKczxz/bxedU2lle9tewbwqku5nBxSSX+oSOnnmgND6efXbXsGcEDl86q241+Oz3fANaH4HgOuiaK9x1xXzM+x2sp8teWHiIiqx8GkOuK6SxcmOtaAC9efR0YnccXyDlx/+eJEx1r89W17BjHtR6JjLb68mq45s21rlqu+PODyKOfH5VFdJ9frlbhyXcceVMnfwTpqa1Sic00H4FIAX5VSrgMwhegjoGqUurJlhuXpGxDiViHEXiHE3tHR0VzzmxWXx5cIlLiIRMoyIZCWxheMJJZ7AyHF1yMz9soXjGAqEMKwx6+afnwqmHhN7X1HJnwYVsh3/DXK3pBb+Ti63Nkdx3LEaC1RKk++YATDnuLEZa6fl1pZG/b4K5K+3Codn64aP/7l+HyrPYZKrRwxWsxjXG2fV7Xlpx5V+jxKlAnjkzJJriPUrisjEhiZ8GFsQqU+mSjsmrPUMZptW7Nc9WU+75Nv3gq9js3WXGhrVKJz7RSAU1LK38X+/yGinW3DQggHAMR+jySlX5S0/kIAZ2LLFyosTyOlfFBK2Sel7GtrayvajiRzWE0w6VMPp1YgbZnS/1JGfzcYdIqvz7xT1qTXwGLQocNqVE0/36JPeU0pXXuTCR0K+Y6/Rtlz2MyKx9Fuy+44liNGa4lSeTLpNeiwFicuc/281Mpah9VYkfTlVun4tNf48S/H51vtMVRq5YjRYh7javu8qi0/9ajS51GiTBiflMnMOkLt+rO9yYS2JpX6pKmwa85Sx2i2bc1y1Zf5vE++eSv0OjZbc6GtUfbONSmlC8DrQoiVsUUbALwMYA+AD8aWfRDAY7G/9wB4nxDCKIRYCqAbwO9jj45OCCGuiM0SelPSOmXXu8CGnf3ORMCY9Bosa7Pg05suSSx7fN9pbL+2JyXN7dd044n9p7GzvwcP//Yobr+mO+X1f3zHSixvs6Qs235tD/RagYvtFnxmc+p73rGhG+1NRnzrN8cS7/XoC6dwx4bU7d63dS26WizoarHgvq1rFV+j7PU4rLhnS+pncc8WJ3octgrnrDb1LrBh54zY3rnZidULinM8c/28VtotaeV7Z78TK+3K5WSFSvoVRUo/1/Q60s+vO/ud6FX5vKrt+Jfj83XamxTfw2lvKtp7zHXF/ByrrcxXW36IiKh6rEqqIx594RTufNuKtOvP5W2NeP7IMH7wh5PY2d8zoz7pQYMR+OINa6r2mjPbtma56steu1U5P3ar6jq5Xq/Eles6dpVK/lbVUVtDSKn4JGVp31SItQD+A4ABwFEAH0a0o28XgMUATgK4QUp5Lpb+UwBuBhAC8HdSyp/ElvcBeAiAGdGJDD4mZ9mhvr4+uXfv3uLvFJJmN3T70G41oiFpttCzkwEY9Rq0NBjgC16YLXTCF4TZoEOHymyhVpMe82KzhY5O+jFfZbbQkQk/LIYLs4W+ftaLxbHZQoc9PnTGZgsdm/KjvUl5ttCRCV/aa5S9+CwrLrcPdpsJPQ6b0iCQsx7YUsZoLYmXp/iMQqtLNFvoLJ9XwhyaLTRjjFYqPuMzOCVmTOJsoWnmyGyhFT2HcrZQygLr+Rr24osv4q5H96F5cfQegPGTr+Jz71mDdevWVThnRVWV9TxVN6XZQk+PB2A0aNA0c7bQjga4vbHZQpuMaGtKnS10lmvOip1Ds21r1vNsodleF+WrTmYLVY3RinSuVRIrDKowNrqp2rHRTdWM51CqdozRGsbONcYnVRzPoVTtVGO0EmOuERERERERERER1QV2rhEREREREREREeWJnWtERERERERERER5YucaERERERERERFRnti5RkRERERERERElCd2rhEREREREREREeWJnWtERERERERERER50hVjI0IILYCO5O1JKU8WY9tERERERERERETVquDONSHExwBsBzAMIBJbLAGsLnTbRERERERERERE1awYd67dAWCllPJsEbZFRERERERERERUM4ox5trrANxF2A4REREREREREVFNyfvONSHEnbE/jwL4lRDivwH4469LKe8rMG91Z9obwIBrAsMePzqsRqyyW/Dq8DRcHh8cVhN6F9hgMGgrnU0iKoJAIIz9Z9xZl++Z5wenvQkNZkMZczy3lfr45xoPVP+qrcwzRomIqBgmvD4cdE2lXPM2mU2VzlbR1Pv+Uf4KeSy0Kfb7ZOzHEPsBomOuUZJpbwBPDAxj254B+IIRmPQa7Ox3YtfeE9h7wh39f7MTW1YvKFpjNhSKYHDIjSG3Dw6bGT0OK3Q6DRvQRCUWCISxe/8ZbHssqbxnKN/T3gD+eGocWo0WUkqEIxJ/PDWOSxc2s4OtDNTOz5ucHUU5/oFAGE8ddOHIyCQiEjg8PIHTbi82rrIX9dzLc3vtKHXM5SoQCOP3J8egFVpEIhKBcAS/PzmG9YtbGUNERDQrrzeIAy4Phj1+tFuNeHTvCex6YShRv73T2VYXHVATXh9+MjCaVn9Xy/4lfw4dViN67VaYzfpKZ2vOyLtzTUq5Q2m5EMIE4Nq8c1SnBlwTiUIIAL5gBNv2DOAL16/B3hMvRv9/bADLWi3o65pf8PuFQhHs3ncad+++UPDv2eLEn11ix+ODrqwv+okod/vPuBNlDMCs5fvE+WmcOe/Htj2DSRV1D1oap7GKnWslp3Z+7mptwPqlLQVv/+CwB6fHvXjw2aOJz/eODd04OOzBmkXNBW8fyL1Dlyqr1DGXq2PnJnBmPP0cdKxxAivt88qeHyIiqh1ebxCPD7hmdDj1IBQGfvTSUKx+W4/1Syvf+VSog64plfq78vun/Dk4ca3Tzg62MinGmGsQQmiFEO8UQjwC4DiA9xZju/Vk2ONPFMI4XzACbyCU8v+wx1eU9xsccic61uLbvnv3AA64PIoX/fvPcNg8omJxeXyK5V2tfHu84cRFbTzttj2D8HjDJc8rqZ+fhz1+lTVy4/GGcP/Th1M+3/ufPgyPLzTLmtlT69Dlub06lTrmcuWeVj4Huad5DiIioswOuDwKHU6DuP7yxYn/K1W/FVu11d/JlD+H6PU/lUdBs4UKIa4G8OcA/gzA7wG8GcAyKeV0EfJWVzqsRpj0mpTCaNJrYDboUv7vsBanx3vIrXZxr3ZCKE6nHhEBDqtJsbyrle+RCeVyOTJR+Yp6LlA7P3dYjUXZ/qQ/pPj5TvmL17mWa4cuVVapYy5XwyrnoGGeg4iIaBZq15dnJ6N1SCXrt2Krtvo7WTV3/M0VhUxocArRsda+CuAfpZQTQohj2XSsCSGOA5gAEAYQklL2CSHmA/g+gC5E737bKqUcj6X/JIBbYulvl1L+NLb8MgAPATADeBLAHVLKso33NnN8m+UdDTjkmsLYVADtjUZoNEAoEoFJp4WUwL9cvwaLm80IRSRGJvxobtBDpxX4+o2XotliQFhGoBHAq67zODcVwtnJABY2mxCKRDvL7NboNs9PB9HaaMSEL4RJfwjzGvQwajUY8vjQ1mTEpD+IBoMWP/roG6HXCrw2Oo35Fj2+8/yxxAmhucGA6y5dCCEArQA655kRiUgcPzuFYY8PHVYTulos0GiE6nKiUsp1/CifL4QDQ264PH7YrUb0OmwwmdRPcW6vD68mDUa60m6BLcNYCee9PhxKSr/CbsE8lfS9C2z41T+8ESfPhTE8ES03i5u1mN/QpJjebjXi1//4Zgy7L6TvsGox7FG/aySX/MSpjcNYC3Ld31zSO+1Nip+X1dhQlLx3zjPj+bvenLb9YU/xqiuH1YTPbl6J5R3Nifc44hov2hc2FJVPuVNS6pjLVYfVqBijJ8d55xoR0VyQ3I6+2N6A8elwShv53KQPEQmcnQxj3BtEa6MBYxN+mA1adM4z4ed//2acnw7DFVunrVGLwaFpfPnP10GvEVhht2Dv8XNVPS5sNnX8KrtFsf62GLNvC2Tblsi1zdFhNeLtl7TiA1csxfhUMOX6v1pU22ROxVbInWuPAtiC6COgYSHEY8htIoO3SinHkv6/C8DTUsrPCSHuiv3/CSHEJQDeB6AHwAIAvxBCrJBShhHt2LsVwPOIdq5tBPCTAvYpazPHt/n7a5bitbGm1PFu+nvQYTPi6Og0tu8ZRHODATe9cQnuf/pwyt/x9J/Z7ERrkx6vDgew4/FBxTT/fF0vAsEwDg1Ppiy/820r8K3/PY7x6QBuv6Yb3997Eu+7fDE655nw7KsjeHJwGDv7nbjEbsEXrl+N0+PelPWdnTY8NejCnbteSiy7b+tavH1VB352cDht+cYeOzvYqGRyHT/K5wthz4GhtDEG+nsdih1sbq8PP1UYjPQdzjbFDrbzXh9+ppD+7c42xUpuOhzEs4cnFNKbYEB6/rvtFtXtK8k1P4D6OIxb1nRWfQdbrvuba/oAIqqfVzG6Oha3mnL6fPNxUUcDXhudwk3f+n3KeyzvqExnTT3Kp9ypKXXM5WpFjucgIiKqH8nt6Hf1dMAbaJ0xBqcTaxY1Yt/rE/jKr47gQ29aiju+92LKOLKd88x4Yv8p/OzlscR1sFkv8Y+Pvoyv/sW69DqmysaFzbaODwOq9Xcx3yefNscldgv+dNUC/NW3X0hZ5xK7paBjUyzVNplTKeR9RSWlvAPRu8zuA/BWAIcAtAkhtgohGvPY5GYAD8f+fhjRjrv48u9JKf1SymMAjgBYL4RwALBKKZ+L3a32SNI6JTdzfJsrlnekj3ezZxAGrRbbYyen6y5dmOjQSv47nv7Tjw2gQa/HjsfT08fTHBubwmm3L235fT8/hOsuXQhfMIIHnjmMTas7cf/Th3FkdArXX7448cz1K8PTWGW3pq1/4LQ70YEWX3bnrpcwOKS8/PjZqXIdapqDch0/6sCQW3mMgSHl9K+qDEb6qks5rg+ppD9UI+kB9XEYB1WOUTWpxuNZyvxX63vMdcU8xtX2eVVbfoiIqHyS29HXX75YYQzOAbino9e2m1Z34vNPvZI2juyR0Ul84IqlSesMosPaCF8wAq3QpNcxVTYubLb1YKH1ZSnf55XhacV1XhmujhG71CZzGnBNVDhnxVPQ7Qoy6hkp5V8i2tH2AUQ7uI7PtiqAnwkhXhBC3Bpb1iGlHIptdwhAe2x5J4DXk9Y9FVvWGft75vI0QohbhRB7hRB7R0dHs9y7zGaObzMyoTzezWjSOCZCQPHv5PTJ21FKE5HRH6V1hUj92xeMxG7f9SeWD3t8GJtMfx5bbZtqY7eNTHAcn2IqRYzWslzHj3LlOMZArmMS1Hp6QH0cRpd79rJc6fisxuOZi3KMgTHXx9koR4wW8xhX2+dVbfmpR5U+jxJlwvic25Lb0WOqY3D6Uq4xZ74ekdGhi2auAwDnpoI5teuVlDpGs60HC60vS/k+1T7+7lxoaxTtWSApZVBKuUdK+ecAFs2S/M1SyksBvBPAbbGJEdQoPXsoMyxXytuDUso+KWVfW1txHnGID1ge1zHjfyA6uGFbkzFludrf8f/bm0wZ02hjY6QprRsfbS7+t0mvgUYALY3GxPLoWE7peVXbpsOmvF/tTRzHp5hKEaO1bGb5AjJPCGC3GlXSK48x0DHH0gOAw2ZWXMdum70sVzo+q/F45qLU2y/Xe1SzcsRoMY9xtX1e1ZafelTp8yhRJozPuS25HT3z2hW40AaPL1d6XSOAeQ361HVi14vzLfqc2vVKSh2j2daDhdaXpXyfXK+fym0utDUK7lwTQmwSQrwohBgXQniEEBMAhjOtI6U8E/s9AuDHANYDGI496onY75FY8lNI7axbCOBMbPlCheVl0bvAhp2bnYkAee7wcMr/8WfNA+EwdvT3wKTX4NEXTuGODd1pf8fTf2azE9PBILZfm54+nqar1YIFNlPa8jvftgI/+uMpmPQa3H5NN57Yfxp3bOjG8jYLfviHk4ln21cvsKGrxYL7tq5NWf8ShxX//O7elGX3bV0Lq0mPB963Dl9+/zrc+bYVuGPDcnz5z9ehq6U6nt2m+jSzfCXHr2J6hw07+2eWPyd6HcrpV9otiulXqoxJsEIl/Yoipv/Ce1bj9g3L8bfXLMcdG5bjC+9ZXbTtA0CPw4p7tqSuc88WJ3pUjlE1Kcfxz/V4ljL/+b7HF66fEUPXq8cQ5a6Yn2M5YiLX/ORyDiIiovqR3I7+wR9OYmfs2hW4UD/ZzNFr28f3ncYnNl6c8vodG7rR47Di1LnplDpk2DMJk16DsIyk13kZ2vWVkG29XGj9ncv75Fov53r9VG5Oe5PivjvtyhO+1SJR6OSaQogjAK4DcCCbmTqFEBYAmtjsohYAPwewE8AGAGeTJjSYL6X8uBCiB8B/ItoBtwDA0wC6pZRhIcQfAHwMwO8QndDgX6WUT2Z6/76+Prl379689zdZfDbD+Cya3bHZQs9OBdDaaIQ2abbQ6UD0EdFF8dlCJ2OzhQqB8ekg5jXoEUEEeqGFxaSJzhY6FcDCedHZQl1uH9qt0W2enw6i1WLEhP/CbKEGrQYujw9tjUZMBUIQQqDJqIPFqMGRkWl0WE1YnTQrS/IMoGEpcXRkEt/432PYtLoTWg3Qt2Q+JCLY9tgg3tu3GA88c2HyA05oUJBZD1oxY7SWzSxfq7OcLTQ++0wlZwvNNb3PF8KTL7vwTz8+kChnn313L951iV11HwqZLdTl9sFuM6HHYVOazCBjjFYqPkt5/PNJn4tQKIIT5zw4OxmbWarJhJZGLZbML95srbU8YUWOKnoOLWaclDLmcuXzhfDUQRfu+tGFc9DnruvFxlXq5yBSxXq+hr344ou469F9aF68EgAwfvJVfO49a7Bu3boK56yoqrKep8pKbkevnGW20PPeIFoaDTg7EYDRoME8kx7Hzk7jrh/tT2nHtjXpYTUZ0OOwIRKR2bbrK3YOLdUsnvms7/OF8NODw/hE0jH9/HWr8Y5VHRnr5Vyvn8qtTmYLVY3RYnSu/RLABillZNbE0fTLEL1bDYjOVvqfUsp7hRAtAHYBWAzgJIAbpJTnYut8CsDNAEIA/k5K+ZPY8j4ADwEwIzpL6Mdm6+BjhZHq6Ogkdr90Gg8+ezTlGWiTXoNbr16GcAT4xm/SX3vy9quwrC2feSvmPDa6Kc0fjp3Fjd/8fVo5+/bN63H50pZyZ4eN7iLb9/o43vvg82mf7/dvvQJrFjXXzHtUCZ5DS6DKzkG1jjFaw9i5xvik3BW5DuE5FKyXq5xqjBbj68iPA3hSCPFrAInR6KSU9yklllIeBbBGYflZRO9eU1rnXgD3KizfC8CZX7YJAIY9PtXJDCIy88QL7FwjKo5cJ2Sg2pJpMok1s41QWkXvQfWL5yAiIsoX65Di4zGtTcV4VuReANMATACakn6oBnRYTaqTGcSf+lR6jRMaEBVPrhMyUG0pZDKJanoPql88BxERUb5YhxQfj2ltKkbn2nwp5XVSyu1Syh3xnyJsl8qgq8WC3oW2tAkSvnTDWqxeaMPj+07j9mtSX7tv61pOaEBURLlOyEC1pRyTSdTyhBVUeTwHERFRvliHFB+PaW0qxmOhvxBCvF1K+bMibIvKTKMRuGZlB5a3NeLSxc2YDoSweL4FS1ujnWfLWhtxbsqP7996BaYDYXRYTehqsXAyA6IiMpl06O91YGlrQ9YTMlDt0Ok02LKmE93tjbNNJlHV70H1i+cgIiLKF+uQ4uMxrU3F+HRuA/BxIYQfQBDRAd6klNJahG1TGWg0Al2tjehqTR9DbVlbI8dWIyoDk0nHAUrrmE6nwZpFzSUd/6wc70H1i+cgIiLKF+uQ4uMxrT0Fd65JKTOOryaE6JFSDhb6PvUiPj2uy+ODw2pC7yzT44ZCEQwOuTHk9sFhM6PHYU27E2HmlLZNJi2OjEzDYTNCr9Hg9fNe2K0mmPUaHB2bhr1IPd+BQBgvuzzw+ILwBSNY2mrBRW2NKXe15bq/ROVS6tjMdZpuj9eHV5LSX2y3wJohfXzKdJfHX7QyXU9y/XwjEYnjZ6cSU5cX+w7dQqdtr5b3KKW5Vl9Men14OenzusRuQWMFP69aj59ymGsxSkQUd97rw/HRaQx7/Ggy62A16THhC+HsVCBxPtTpNCVtS5VatZ3j86mXq20fZqq2tk+xleNK7NsALi3D+1S9QCCM3fvPYNtjA/AFI9Fnpzc7sWX1AsWgD4Ui2L3vNO7efSH9PVuc2LKmM9HBNu0N4ImBYWzbk7TN/h48/9oYnhwcxh0buvHIcycwPh3Ajv4ePHVgCM8dO4ed/U709zryvhgPBMJ46qALp8e9uP/pw2huMOCGvoXobm/CJQ4rlrZaovnPYX+JyiXXspir814ffjYwOqNcOvF2Z5tipejx+vCUQvqNzjbFDjafL4Q9B4bS0hdSputJrp9vJCLx1KALd+56KZH+vq1rsbHHXpRGYa7xkO97PPvqWRwZnUREAkdGJuBy+3D1ypaa6CApdZmsNpNeH55UiIl3Odsq0sgsR4zWuni758hItIwdHp7AabcXG1fZ6zJGiYjiznt9+OXBMXzyxwcSdcSO/h7826+O4MRZb6LOXthsxM0PvVCStlSpVVs7JJ92XbXtw0zV1vYphXIMxlL9palM9p9xJ4IdiE6nu+2xAew/41ZMPzjkTnSsxdPfvXsAg0MX0g+4JhIBmtjmnkFcf/li+IIR3P/0YVx36UL4ghFs3zOID125NJZmAAeGlN832305MjKZ6Fi78YolePDZo/jYf72IP/vX/8FTgy687PLktL9E5ZJrWczVIdeUQrkcwCHXlGL6V1TSv6KS/sCQWzF9IWW6nuT6+R4/O5XoWIunv3PXSzh+Vvn45yrXeMjH0ZFpnD7vxYPPHsWXnzmCrz17FKfPe3F0ZLpo71FKpS6T1eZllZh4uYgxkYtyxGite9nlwenxGWVs3IuXXZ5KZ42IqKQOuaYSHWsAEteVm1Z3Jv7f9tgAQmGUrC1VatXWDsmnXVdt+zBTtbV9SqEcnWuyDO9RE1weXyKY4nzBCIY9PsX0Q27l9C73hfTDHr9imrOT/sTfQlxYfn46mPS+/oL2JSKj27nu0oV44JnDaSfT+OOi2e6vmkAgjL3Hz+GJ/WfwwvFzCATCeeebCMi9LOZKrVyqlblc07tyTD/X5Pr5DqukH5moTDzkY8Ifwosnz+JrN16G/++9a/HgjZfhxZNnMeEPFe09SqnUZbLalCMmajk/1cjjC+L+p1PbOvc/fRgeX7DCOSMiKi21OkKI1P/d3mBammK1pUqt2tohE/6QYp2TqV1Xbfsw01xoa/D5oTJyWE0w6TUpQWXSa9BhVb4N0mEzK6a32y6k77AaFdO0NBoTf0t5YXlbkxF/e81yPP/aKNqtRjz32ljKM/Hx57RHJnxoazRCAmhtNCZej49L1N5kxOHhCZj0GggBxYISv90z2/1VUu23t1JtyrUs5kqtXHZYjYrp7Srp7TmmV9v+XJPr59uhkr69qTLxkA+THtiwyoG/+vaFxzF29PfApK+Nm8dLXSarTTliIhed85SP/4J59Xn88xFv18y2jIio3qjVWTLpFhqTXoP5FgPeuqIVvzw0llhWrLZUqVVbO8QXDCvWOf4MdU617cNMc6GtUY471wJleI+a0LvAhp2bnTDpo4c93lG0eoFNMX2Pw4p7tlxI37fEhm98sA9Dbh/2vX4eoVAETnsTdvbP2GZ/D374h5Mw6TW4Y0M3fvTHU4kLra//+jU8vu80tvYtwU3f/D3e//Xf4V0PRB/j9PlC2L3/DP7iG7/D33z3Rdz4zd9j7/FxfPih3+OpQRdCoQieGnThXQ/8D776yyNY1mbBHRu6oRVIvH+cSa/B0lZLTvurpNpvb6XalGtZzNUKu0WhXDqxwm5RTG/UabD92p6U9Nuv7YFRp3yK7nXYFLff6yhO/mtdrp9vV4sF921dm5L+vq1r0dWi/HnlaoVd+VyoFg/50ECL7XsG0x7Z0JSlmi9cqctktblE5RxxSRFjIhcaAdyxoTslP/H6naK6WhoU2zpdLeYK5YiIqDxW2C3453f3ptQRO/p78MT+04n//++1Pfh/P38VH75yaWJZMdtSpVZt7ZAlLQ3oW2LDA+9fh89f14t/ff869C2xYXGGOqfa9mGmudDWKMqda0KITgBLkrcnpXw29vuKYrxHrfJ6gzg4MoEJfwi+YBjrl9jwyM3rEzNkhCNhHDjjRsc8A86c82Nsyo/F8xtg0mkxOunHivYmPHzz5QiGIxg678ctD+9N3JUQn9xgk7MDXa0NKbOFmg1a/PkblkAIYFFzA6xmHb71m2P45aEx3PbW5WnPO9+56yV8++b1aR1ZDzxzGLdcuQx37noJ37/1isS4RPFvJG79k2UAgEXzG1ImXrhv61pc1NaIJc0NWNZqScwaszrHGUuq/fZWqk0Ggxb9TgeWtjSkzLZZ6My9cYdcUzjkGsdDH16P0Qkf2ptM+PngaXS1NmD90vRvZ06e8+K/fncCX7h+DbyBEMwGHf7j2ddw659chNWLmtPSm0w69Pc6sDSp3Nf7bKG5zH5kMGjxrp42dLWsT5mNSC29RiPwluUtKedmp72paAPwDp33wWbW4YvXr8FUIASLQQe9TmDovK9og8XX+qPCBoMWW1YvKKi+KIdizXJl0huwoNmAb33ocoxN+tHaaERYhmHSG0qQ69m9Pu7DI8+dwC1XLoMQgJTAI8+dwKLmBqxdXJEsVZ3pQBh3bbwYn3vqlURb566NF2M6wDvXiKi+KNV1K+yN+MqfX4rXRidxsb0J8y0GfP49qzE6EcC8Bj2++T9HsfeEGx5fCN+79Q1ob6qt2UJzaTt6vUEccHkutMHtVpjN+qzfa9obwIBrIqXN2WBOrf9DYYmtfYvx8R/uu/D0Vn8PQmH1EbeqvS116rxyW2Px/PppaxR8JSaE+DyA9wJ4GUB8MCwJ4NlCt13rvN4gfv7qCE6fvzCj5k1vXJJ4ftqk1+D2a7rx/b0ncdtbluMrvzqCQEgqplnaasGnH0uf3KC7vRFrFjVj/dIWPDUwhK1fez4tH//6/nW46Zt/SPyv9hin2sVZPP3MMeB+eWgMvzw0hu/d+gZct24hLl3cjJFYR0L8ZGowaNHXNT/vY1jtt7dSbYpEJJ45PJr17JDZzNybbCoQwkXt8/Chb/0+kX77ph5MBZTHSWi3GnFoZBK3/9eLiWXRW+nVHxEzmXS4fGlLHntfe3J9PNzrDSrORnSt067Y+PF6gwqzLqunz9WEN4w7vvdS2nnskQ+vL3jbce1Nyo9stGaIoWpTaH1RasWc5WrgjBsfefiPaZ/X9/7yCqxdnN6hXmrtViPGpwP4yi+PpOSnrYbip9ROnffia88eTbko+NqzR3H3n62qyGdGRFQKanVdZ7MRd+8ewBfesxp3P3YAt29YgU8lzR56+zXdOHp2CnarqarrcjXZth293iAeH3Dl3Wac9gYU25ybnB0pHWweXwjbZjyRsG3PIL75ocszbr+a21IOq0mxrVFP1/XFeF5kC4CVUsp3SSmvjf30F2G7Ne+Ay4Mjo5OJjrLrLl2YNjDhA88cxqbVndgWm3FFLY0/pDzWR/LkBvEx2pLFx21SWp5tOimjvx02k+Lr7U0maDQCy9oaccWyVixrayzatxTVfnsr1aZcZ4fMZubeZBaDDjueSK0QdzwxCItB+fuMYDgcGx8r9Xb7UJiTdwC5Px5+wOVRnk1VZVa/XNPnamRS+YuL0cni3VVmMWoVY6jRWB3fVtaDYs5ydeq8VzEmTp/3FiWvubIYlOPHwvhJSL4o+PIzR/CVXx7B+HSgri4KiIjU6jq9Vovx6QDOTgWwaXVnomMtnuaBZw5j+6aemr1Gy7YtWGibccA1obj+gGsiJd25qYBiO2F8qnZH3JoL1/XFeIboKAA9gNp49qSMhj3+xIyagPodY/HlybN6zkwz36JXHvA8aXKD+BhtM++u6XXYUpY/vu80dm52ptwFct/WtdFxnGYsj99Zd9/Wtehx2HDf1rVpd/uU8ln6ar+9lWpTptkhl7U1pqXPNHPvmkXp2x+ZUO5MGZlQPk1qhAZPHxzC1268DOeng5jXoMd3nz+GD735ohz3rD7lPvtnaWdrzVWLxaB4/p5vKd4jgF3zTRid8OHBGy/D+HQQzQ16hCMRdM3nhX+xFDNO1GKiuYgxkYvXz03jqQOp56CHfnMMNrMOzs55FclTtYlfFMy8g7aeLgqIiDLVdTv7nZhv0UOrUb5eDYYjNXuNlm0dX2hbINv1F85Tntiwlgf/nwvX9cXoXJsG8JIQ4mkkdbBJKW8vwrZrWofViCMjEykFQ22mlfhvIZTTHB+bwvZre7Dj8cGUjrOepAHMdToNtqzpRHd7I1xuH+w2E3ocNuh0GvT3LkBXiyUxXlGP3Yq+JemPccYDPj5bKASw0WlPvL6xx46Lb78qbb1SqubbW6k25To7ZDYz9yZTe0RP7THPBoMWb704dabH7df2wFJHlU0hcp/9M7eZGEs9c2OTUZd2/t5+bQ8ajcUbI6/RbELfknk46JqCRoRg0muxym7NazwwUlbMOGkwaBVjolJlvr3JhKNnp/D7Y+OJL/qOnp1CayPjJ24uXBQQEWWq61baLTg8PI3LFjcrpmlprN2hBLKt4wttC2S7vnOBDZ/Z7EwMC2XSa/CZzU70LpiXx95VD50u+uVyMBzBfItBdfzqWlWMlv2e2E9OhBBaAHsBnJZSbhJCzAfwfQBdAI4D2CqlHI+l/SSAWxAd0+12KeVPY8svA/AQADOAJwHcIaVUH+WvjEKhCJobtLiovRF3bOjG/U8fxqMvnEr8PfPOsJ39PYkx15TSfON/j2Hn5h58/y+vgMuT2nGWTKfTYM2i5pS7aSIRiV+8OqI4vtTMu3Rm68iKP/6pdHcPUa2Izw6Z7V2YaneF9qjMzhmfCXDmeApqMwF2t1rgcvtSB7zXCnS31sYMS6XWu8CmeDzV7hjptVsV0/farUVJn6sV7U047famTWiwsr2pKNsHouf5/zkynvU4gpS7XMt1JitaGxXL/IrWytStPXYrbntLd9q+OYtUBuoFv+wjonp3id2i2Kmzym5JtDOaGwxp16u1fidvtm3BQtuMTnuT4vpOe2qbUKfT4N1rO7GiI/2mmVoViUg8Neiq67ZqwZ1rUsqH81z1DgAHAcQj8S4AT0spPyeEuCv2/yeEEJcAeB+AHgALAPxCCLFCShkG8FUAtwJ4HtHOtY0AfpL3zuQgEpE4fnYq8e3lQpsZrwx7cMbtQ1uTAZP+MA6ccqO304qWhVZ844N9ODcVhMNmxK6/ugIutx/zGvTw+IL40g1rYZ9nQFfLGnj8QTSbDfi3P78UFqMOFqMWvmAYG512LG5uwMnxaUwHw2gy6RNBONsshjPHl2puMOAVlyc2hbwFC5pMGHB5spqFL9vjEb+jbba85TIDIFUPtc+7mOvkMjtnrtvXaASu6W7Dt29enzJbqFp6nU6Dd13SgcXzG1Jm9lHLz5AniF8cPIOv3XgZxqeCmG/R4zvPH8O6xfPQrXAnUYPZgCsvmo9B1ySGPdHBxXvsjWkzB+W7v7VOoxFos+pTH3mUEdX9NRp1WN5uxsMfXp+4y1avlTCq3ClmNuvxLmcbulpTZ4gqxmQGQPSC/Mpl6Z9vMc91x89O4fNPHUwMtg4An3/qIC62N/HLkCzNVqYMWj2Wt5vxyIfXY3gimkankTBoc48Ts1mPN1/UHJuNLRoTxYy5XJ2Z8Cmes/q6mrHMxPiJ8/lCODDkTqk36nmWZiKqfpnqrlza0vFrsqlAEB1WI3b096DBoMPQ+WmYDVq43MFEO2N+gx4r7U344g1r0GIxwGLQYnmr+qzstUCr1aCz2YhvfehyjE760dZoRERGoNWmHi+zWY93zGgzrsyh/m4wG7DJ2YGu1tRrikxt/uidQ9m18av5+uD42Sl88zev4QvXr4HXH0KDUYdv/ua1qmqrZjOTayZ5twiEELuklFuFEAcQ/8yTSClXZ1h3IYA/A3AvgDtjizcDeEvs74cB/ArAJ2LLvyel9AM4JoQ4AmC9EOI4AKuU8rnYNh9BdHKFkneuzex1XdJixt++tRtf/uVh/NXVyzDhC6X09m+/tgf//usjOHHWC5Negy+8ZzU2rV6QFugLrBY8NejCB77xu7TeXACKPb1/urIdew6cyTiLYfL4Ug6bCTdesQQPPHM4kfe0b6szzMKXzfHINm+5zgBI1SGfbx1yXSfX2TkjEYnnj40iFAbOTQURDEfg8kzjiqVtitsPBMLYMzCUdez5fCHFmX36ex2KF1ajE168deWMxzw39WB0wovujvS7lSIRiV8fOZf18ZkL3/wkGxxy46PfeTHtFvrv33oF1ixKn6Xv5LlJHB6ZxvY9Fx6529Hfg/kWI7pa049/IBDGk4OjJTsX+Xwh/PfASNbxk4/RCS/e27c4cW6P3/U8OuGtmgZLNcumTL02NqEYV2a9DqtyfEyj1DGXqwlvABtWpZ6zdvT3YMJbuwMnF5vPF8KeA0MlLcdERLnIVHdFIjLrtvS0N4D9Qx6MTwXhDYbxTzNmAX3of4/iL6+6CO/tW4zv7z2J9/Ytxkce2ZtyrTvk8eGt3e01ew13aHQCJ8/50oZrsJknUsYenfYG8FOFWUVnzvaZiU6rhUYICAFohYBOm37Mcr0WAqr/+uD8dADvuXQxPv7DfSnXR+4qaWtkO5NrJoXcV3hH7PcmANcq/GTy/wH4OIDk0fw6pJRDABD73R5b3gng9aR0p2LLOmN/z1xecjPvBNu0uhNf/uVh3HhFF1wef6JjDYjNEvh4dCbQ+P8ff3S/4qyEmWYwVHtt/5nZZzGMjy8FANddujBx8RXPe9qMJRlm4cvmeGSbt1xnAKTqkOtMm/msk+vsnKfOT+H1cz7c+u0X8Hfffwm3fvsFvH7Oh1Pnlbef8+yTQ27lmYFU8qPVaBVnC9VqlBscuR6ffD6DWnZGZUKJIbfahAaBRAdIPO32PYMY9ihX3qU+F+UaP/kQQpNybvcFozN3CVG7jw+UUzZlyuMLK8aVx5f7rL7VVv/5w1Jx3/zhqhhpoyqUoxwTEeUiU92VbVs6EAjjiYFhfOhbf8DAGU+iYy2+zgPPHMZNb1qGYFjigWcOY9PqzrT2xo7HBxEMyZq+hpvwhRIda8CF/ZrwhVLSZTvbp5r4zSV/8Y3f4W//80V84Bu/w+79ZxAIpLYlcr0WAqr/+iAUkYrXR8EqaWsU+tkCBXSuJXWEnVD6iacTQjyXvJ4QYhOAESnlC1m+lVI3q8ywPH0DQtwqhNgrhNg7Ojqa5duqmznToBDRTqov/uzVlNlB43zBCzOBxv8fmUi/KMw0g6Haa2qz6LmSLjrj40uZ9Jq0GUvVZjBVm4VPSb55y3UGwHpW7BgtpUxxWqx1Ms3OqcR13q94Yeg6rzxzT66x58pxZqDRSeX0o5Nqs1Xmdnzy+QwKUen4bDTqEl8QxJn0GlhUHvNUm611VGW21lKfi3KNn3zkus/1ptAYzaZMFfMYV1v9V+oZc+tBoeW40udRokwYn7UpU92VbVt6/5kLXxyoXRf6AiEcHZvKmGYqECppHVbqGD07GVDcr7NTqV/MFlpfZvvlWq7XQtG8lff6IFcjKsdupEraqsVoC5XjK+2ZAwy9GUB/7LHO7wG4RgjxHQDDQggHAMR+j8TSnwKQNDw/FgI4E1u+UGF5Ginlg1LKPillX1tbW4G7k3onWFzylMRKF4HJ0yyozUqotN14WrXXHCrLk2cxjM/y+eTtV+Gq7lbF9DP/V5uFT4la3uyz5E0t77m8d70odoyWUqY4LdY68dk5Z6ZXm51T7aJ3RKUzK9fYs8dm9klPrzL7ZJNyerXZQnM9Pvl8BoWodHzOt+hxx4buxD6b9BrcsaEb8xuUx7doVzn+bSrHv9TnolzjJx+57nO9KTRGsylTxTzG1Vb/dZQhRmtdoeW40udRokwYn7UpU92VbVt65pc9Sut0NpsRjkRS2mEz01gMupLWYaWO0Q6byjm+SXm20LR0WdYF2X65luu1UDRv5b0+yJXqsauStmox2kLl6FxLuZtMSvlJKeVCKWUXohMVPCOl/AtEZxz9YCzZBwE8Fvt7D4D3CSGMQoilALoB/D5259yEEOIKIYQAcFPSOiWVfCcYADy+7zTWLZoHk16DR184hduvSb0I3H5tD57Yfzrxv9qshDO3m5xW7bXeBTbcs8WZslxpFsP4LJ+XL5mflved/anr5zrbi1reVs+St94FNuzcXNh7U/llitNirROfnXO2uI5z2NQ7eJXkGnu9Dlt6Oel3olclPytjswrOTH+xyqyCuR6ffD6DWray3YqFzWbcevUy/O01y3Hr1cuwsNmMlR3KMzM1mbTY0d+Tcnx29PegyaT8WG6pz0W5xk8+VqnE3Ko8ZrKci7IpU7nGVSbVVv8xfmZXjnJMRJSLTHVXtm3p5C97lK5j7313L8wGAWenDXds6Mbj+04rXuvqdaKmr+GcHVbFc/zMWbPjs32mp8tuBvhsv1zL9VoIqP7rg2qvRwv9bAFASFnaZ1yFEH+UUl6q8tpbAPwfKeUmIUQLgF0AFgM4CeAGKeW5WLpPAbgZQAjA30kpfxJb3gfgIQBmRCcy+JicZYf6+vrk3r17C96v+Ewc8ZnoFjSZ8NTBYdz1o/1objDghr6FWDy/AR1WE2wmHSb8IQRCESyeb8HSVvVZO2ZuN3mGD7XX4jPBZDtNr1LeB1yexKwiqwuYLTTXvMVnpinkvWvMrKNJFitGSylTnBZrnVziOp/JMXKNvfgscfHZY2abJc7j9eEV11Qi/cV2C6wKM4XG5Xp88vkMspRxI5WKz1zj4X+PjkKr0VyYXTQSwZuXtRUtHnKVa/zkY8Lrw8GkmFtlt6ApQ8zVqJKdQ2crU/nEVSbVVv/NkfgpSJbluC7q+bnqxRdfxF2P7kPz4pUAgPGTr+Jz71mDdevWVThnRVWV9TzlJ1PdlU3baWYbekmLGds39UCjAcx6HTqsRiyeH+2cOTrqgcsTQCAcRqNRj7FJP5obDGgy6bCiralYdVjFzqFebxAHXJ4L53i7VXEW0EJmlMzlmiXXa3ygpNcHRVGO9nAhsvxsVQ9oOTrXXpRSVk2NVMoKIxKRODo6iWNnp2DSa9HcoMfFHepTHtOcxEZ3iVTbhWoNq4tGN+OhblX0HMq4oiywnq9h7FxjfM5FVVa31f05tMqON+VONUYL7iYUQvwtgO9KKcdVktxY6HvUCo1GYHlHE5Z3ZH/rIBEVh8GgRV/X/Epng6oE44FKgXFFRET1hnVbefF4169i3FJlB/AHIcQuIcTG2PhnCVLKgSK8BxERERERERERUdUp+M41KeXdQohPA3g7gA8D+LIQYheAb0gpXyt0++UWf7Z5yO2Dw2ZGj4OPdRLVApbdyuLxp2rG+CQiqiyeh6kaMA6plIoyepyUUgohXABciE460Azgh0KIn0spP16M9yiHUCiC3ftO4+7dFwYYvGeLE1vWdLLQEVUxlt3K4vGnasb4JCKqLJ6HqRowDqnUijHm2u0APghgDMB/APhHKWVQCKEBcBhAzXSuDQ65E4UNAHzBCO7ePYDu9kasWdSc07biM2G4PH7Yq3AmDKJ6Usyyq4ZlWh2PP1Uz1u1ERJVVjnYCFU+91nXFisN6PT5UuGJEQQuA66SUJ5IXSikjQohNRdh+2Qy5fYnCFucLRuBy+7BmUfbb8flC2HNgCNv2JE2x2+9Ef6+DBY+oBIpVdtWwTGfG40/VjHU7EVFllbqdQMVTz3VdMeKwno8PFa6g+x9jd6e9Z2bHWpyU8mAh2y83h80Mkz71kJj0Gthtppy2c2DInShwQLTQbtszgAND7qLllYguKFbZVcMynRmPP1Uz1u1ERJVV6nYCFU8913XFiMN6Pj5UuII616SUEQD7hBCLi5SfiupxWHHPFmei0MWfw+5x2HLajsvjV+wVH/b4i5ZXIrqgWGVXDct0Zjz+VM1YtxNRtQgGg3jxxRdTfoLBYKWzVXKlbidQ8dRzXVeMOKzn40OFK8a9iw4Ag0KI3wOYii+UUvYXYdtlpdNpsGVNJ7rbG+Fy+2C3mdDjsOU8wKHdaoRJr0kpeCa9Bh1WY7GzTEQoXtlVwzKdGY8/VTPW7URULQYGBvA3X9kDq30JAMDjOoF/uw1Yt25dhXNWWqVuJ1Dx1HNdV4w4rOfjQ4UrRufajiJso2rodBqsWdRc0PP/vQ4bdvY7057F7uW3M0QlU4yyq4ZlenY8/lTNWLcTUbWw2pegefHKSmej7ErZTqDiqfe6rtA4rPfjQ4UpuHNNSvlrIcQSAN1Syl8IIRoAaAvPWu0ymXTo73VgaWsDhj1+dHAWEaKaxjJdWTz+VA0Yh0REVO9Y12XG40OZFBwFQoi/BHArgPkALgLQCeDfAWwodNu1zGTS4fKlLZXOBhEVCct0ZfH4UzVgHBIRUb1jXZcZjw+pKcaD7rcBeDMADwBIKQ8DaC/CdomIiIiIiIiIiKpaMe5f9EspA0IIAIAQQgdAFmG7VAciEYnjZ6cw7PGhw2pCV4sFGo2odLaI5iSWx8rhsadqxxglIqpfPMcXD48lqSlG59qvhRD/BMAshHgbgL8B8HgRtlvV4oVq0h+EPxjB8IQfDqsJvQtsMBjm9JBzCZGIxFODLty566XEgI/3bV2LjT12noDmoFJXRIFAGPvPuOHy+FgWFdR6efT5Qjgw5IbL44e9xsa3qPVjP1fUcowVijFKRFR5+bSVs2n/8hyfnWzaATyWlEkxWo13AbgFwAEAfwXgSSnl14uw3aoVL1S7XzyJDasc2L5n8MJsIZud2LJ6AS/qARw/O5U48QCALxjBnbtewsW3X4VlbY0Vzh2VU6krokAgjN37z2DbYwMsiypquTz6fCHsOTCUNjNTf6+jJjo/avnYzxW1HmOFYowSEVVWPm3lbNu/PMfPLtt2AI8lZVKMMdc+JqX8upTyBinl9VLKrwsh7lBLLIQwCSF+L4TYJ4QYFELsiC2fL4T4uRDicOx3c9I6nxRCHBFCvCqEeEfS8suEEAdirz0g4s+mlli8UH3giqWJjjUAaG4w4NT4NJ45NIIXjp9DIBAuR3aq1rDHlzg2cb5gBCMTvgrliCpFrSI6fnZKdZ1QKIJ9r4/jqYEh7Hv9PEKhiGra/WfciYZFfPvbHhvA/jNu1XV8vhD+cOwsHt93Bn84dhY+XyjPvasNtVweDwy5E40dIPb57hnAgSH1zzdXkYjE0dFJPPfaGI6OTiISKd7oBrV87OeKbGOsXs8bjFEiosrKp608W/s33rY5NDyBj1y1DA6bKbGuLxiBxxvIuq1dywKBMPYeP4cn9p9RvUbPth1QzvqylG1TKo1ifB37QQD3z1j2IYVlcX4A10gpJ4UQegC/EUL8BMB1AJ6WUn5OCHEXonfEfUIIcQmA9wHoAbAAwC+EECuklGEAX0V0ptLnATwJYCOAn+SzE7nchjt03ovmBgN8gTBuuXIZmow6rF5kxelxHz7NO2cSOqwmmPSalBOQSa9Be5Mpw1qkpNqe7Q+FIhgccmPI7YPDZkaPwwqdTr2vPlNFpPQtTygUwY9fOp1Snj6z2Yl3r+1UfB+Xx4cV7Y34yNUXwesPocGow9effQ3DHuWKbi7epVLq8ljKGHV5/Hjj0vn40JVLMT4VxHyLHt/6zTEMe/xF2X6p76zkubDyZotPl8eP5gYDrrt0IeJf0z36wqmUGPP5QnjyZRf+6ccHEnHy2Xf34l2X2Gv+vMEYJaLZVFtbtN64ziu3lV1u5bYyEG3/+oIROGymlPprfDqg2La5/ZpufPv5Exhy+9C3xIbDI1OJtnbfEhv+/m0rMT4VREcdDY0w8+6+JS1mbL+2ByatFvZ5F+LY5fGrXEuktjU7rCYsaTFj0+rOxPF+fN/poteXfPy0NuVdYoQQ7wfw5wCWCiH2JL3UBOCs2npSSglgMvavPvYjAWwG8JbY8ocB/ArAJ2LLvyel9AM4JoQ4AmC9EOI4AKuU8rlYfh4BsAV5dK7lEryRiITZoMVH/2QZJgNhfOM3R+ELRnD7huV48Nmjad8cLGu1oK9rfq5ZqgtdLRbct3Vt2nHtarFUOms1pdpOrqFQBLv3ncbduy90TN2zxYkta5Q7voDcL9wGzrgTlT0QLU+ffmwA3e2NWLu4OS191/wGvP8NS/DxH+5L5Gn7tT1YPL9Bcftq304tbW2o26m1S1keSx2jS1sbsLHXgb/69guJ7e/o70FXq/Lnm6tS3+LPc2FlZROfnfNMuOmNS3D/04cTae7Y0I0F8y6co14Z8SQ61oBonPzTjw9gWWsD1i6u7XqeMUpEmVRbW7Qe6XVCsa2s16ofX3uso+e9fYvxwDMX6q/PvrsXx8bS2zYPPHMYt1y5DN/4zVH8w9svxocf+gN8wQhWd1rxnksX45aH99bdl87Jd/c5bCa8t28x/ua7f0yL48XzzYrXEovmm1O2t7i5AR+7pjvtOmhxc3HapHF8/LQ2FfJY6G8BfAnAK7Hf8Z9/QPQOMlVCCK0Q4iUAIwB+LqX8HYAOKeUQAMR+t8eSdwJ4PWn1U7FlnbG/Zy7PWS634R4/O4WpQBhjUwF8KqmRHZFQ/LZB7c6ZuUCjEdjYY8eTt1+F7936Bjx5+1WshPOQz23ipTQ45E5UKPH83L17AIMZHtGLX7iZ9NFTzmwXbqfPexXL0+nzXsX0vlAYOx4fTMnTjscH4Q8pP5rt8vhVymtx7oSqRqUsj6WO0Wl/OOURfF8wgu17BjHtL86j96W+xZ/nwsrKJj4D4UiiYy2e5v6nDyMQvhAXwyrnjRFPoAx7UVqMUSLKpNraovVo3BvE7dd0p7SVb7+mG+e9QdV1zHoNtm/qSXSsARe++DlxbkqxzlrdacWTt18FtzeYeP0jV1+EHU+ktrOKPfxGpbiS2njXXbow7VjF4zh+7TDzWmLmMTw5Pq14HXRyfLqo+eZwDbUp765oKeUJACeEEM9KKX+d/JoQ4vOI3nWmtm4YwFohxDwAPxZCODO8lVLLTmZYnr4BIW5F9PFRLF68OO31XB5ZG/b4MOUPKXamKX3b0GGd249UaDQCy9oa2cM+i0wxmusjlaU25Fa/bX3NIuV14hduF99+FUYmfGhvyvw4wXyLQbE8zbcYVPKkfNHrcit3ltmtRpXyalTegTqRb3ks5jk0H8MTKp2hE8XpDC3HI3E8F5ZWoefQ5IuM5DSe6QtjqpkNWsU4MRqKMXxt5TFGS2u28yhRJVW6niegpcGAe/eexC1XLoMQgJTA9/eexJduWKu6ztGxaYyofDYWo06xzuruaMKytkZM+EKJ173+UNV/6ZzvOdSR1MYTQvlmmJEJH8YmA4qvjU6mHoNylQUO11CbitEifJvCsndms6KU8jyij39uBDAshHAAQOz3SCzZKQDJl+wLAZyJLV+osFzpfR6UUvZJKfva2trSXo8HbzK14O2wmmDQaqAVSFnn0RdO4Y4Nqd827NzsxOoFNtX9J4rLFKO5xGc5OGxmxfzYbZnzE79wu2JZK5a1NWa8I6LJqIuOh5BUnrZf24NGo/L3AfHOspl5Uuss63XYsLPfmVpe+53odbC8KinmOTQfHTl+vrnK9c5Kqj6FnkMXqJ3X5l2IsUajLq2ev2NDN5pUzktEyWY7jxJVUqXreQJ6F9hw21u78Y3fHMWXnzmCb/zmKG57a3fGa0m71QiPL6jcRmoyZmzb9DisuGdLtC3cEOuIS9tGFX3pnO85tHeBDTs3p7b5k8XjuKNJpa3ZlHoMylUW2DatTYWMufZRAH8D4CIhxP6kl5oA/G+G9doABKWU54UQZgB/CuDzAPYgOjnC52K/H4utsgfAfwoh7kN0QoNuAL+XUoaFEBNCiCsA/A7ATQD+NZ99yWWska4WC14fn8JF7RbcsaE78RjJ+HQADXptbIwWMxY1m+F02ObsZAZUPNU2Fk68Mp451kBPETumVrQ34bTbiy9evwZTgRAsBh30OoGV7U2K6eOdZTMnKFDrLDOZdOjvdWBpawOGPf66Gri1Ekodo6vsFsXPd5W9ONvP9c5Kqi3ZxOcquxX3vrs3MdyDSa/Bve/uxSX2C+eQle0WnBr34tarlyEiAY0AOueZsbKdDV0iqm/V1hatRwaDFltWL8CyVkti0ojVCzJfS/Y6bBhy+1KuSU16Db50wxosnm/B4vkW1baNTqfBljWd6G5vhMcXwM7NzsTYZPX0pXPycR2fDuCz7+5NmZgoHsftjbr0Y7A5va1ZrrLAtmltEtH5BfJYUQgbgGYA/4zozJ5xE1LKcxnWW43ohAVaRO+c2yWl3CmEaAGwC8BiACcB3BDfjhDiUwBuBhAC8HdSyp/ElvcBeAiAGdGJDD4mZ9mhvr4+uXfv3rTl8RlwsgneSETi5LkpjE364Q1G4AuGYTXp4fEF0dZohHOBLePMiTSnzXpGVIrRXOKzHOKzhbrcPthtJvQ4ih/zgUAY+8+4s25g+HwhHBhys7OscBkDqxjn0HxMeH046JpKfL6r7BY0mfmN+RxUsnNoNue1Ka8fg67JRBz22BthMVfPN/tUFfKKUaoOL774Iu56dB+aF68EAIyffBWfe88arFu3ria2n6WqrOcpPz5fCAeHPZiIPdq5tMWCi9ozPyGitp0qaUeX9ByaKY4nvT68nNTWvMRuQaNCW5NlYc5T/bALGXPNDcAN4P0AIIRoB2AC0CiEaJRSnlRZbz+AtBpESnkWwAaVde4FcK/C8r0AMo3XlrVcxhrRaAS6WhvR1coxBqg8qm0sHJ1OgzWLmlXHWCsGg0Gb00y7JpOubmf6rAWljtEmswnrl7IzjfKTTXxmc16zmI1Yv5SdaUQ091RbW5SiTCYd1i0pfMbqudKOzhTHjVm2NVkWSE3Bt5oIIa4VQhwGcAzArwEcR/QuMiIiIiIiIiIiorpWjOe47gFwBYBDUsqliN59pjrmGhERERERERERUb0oRudaMPZIp0YIoZFS/hLA2iJsl4iIiIiIiIiIqKoVY5TC80KIRgDPAviuEGIE0YkHiIiIiIiIiIiI6lox7lzbDGAawN8DeArAawCuLcJ2iYiIiIiIiIiIqlrBd65JKadif0aEEP8N4KyUUha6XSIiIiIiIiIiomqX951rQogrhBC/EkL8SAixTggxAGAAwLAQYmPxskhERERERERERFSdCrlz7csA/gmADcAzAN4ppXxeCHExgP9C9BFRIiIiIiIiIiKiulXImGs6KeXPpJQ/AOCSUj4PAFLKV4qTNSIiIiIiIiIioupWSOdaJOlv74zXOOYaERERERERERHVvUIeC10jhPAAEADMsb8R+99UcM6IiIiIiIiIiIiqXN6da1JKbTEzQkREREREREREVGsKeSyUiIiIiIiIiIhoTmPnGhERERERERERUZ7YuUZERERERERERJQndq4RERERERERERHlqeyda0KIRUKIXwohDgohBoUQd8SWzxdC/FwIcTj2uzlpnU8KIY4IIV4VQrwjafllQogDsdceEEKIcu8PERERERERERHNXZW4cy0E4B+klKsAXAHgNiHEJQDuAvC0lLIbwNOx/xF77X0AegBsBPBvQoj4TKVfBXArgO7Yz8Zy7ggREREREREREc1tZe9ck1IOSSn/GPt7AsBBAJ0ANgN4OJbsYQBbYn9vBvA9KaVfSnkMwBEA64UQDgBWKeVzUkoJ4JGkdYiIiIiIiIiIiEquomOuCSG6AKwD8DsAHVLKISDaAQegPZasE8DrSaudii3rjP09czkREREREREREVFZVKxzTQjRCOBRAH8npfRkSqqwTGZYrvRetwoh9goh9o6OjuaeWaISY4xSNWN8UrVjjFK1Y4xSNWN8UrVjjFItqEjnmhBCj2jH2nellD+KLR6OPeqJ2O+R2PJTABYlrb4QwJnY8oUKy9NIKR+UUvZJKfva2tqKtyNERcIYpWrG+KRqxxilascYpWrG+KRqxxilWlCJ2UIFgG8AOCilvC/ppT0APhj7+4MAHkta/j4hhFEIsRTRiQt+H3t0dEIIcUVsmzclrUNERERERERERFRyugq855sB3AjggBDipdiyfwLwOQC7hBC3ADgJ4AYAkFIOCiF2AXgZ0ZlGb5NShmPrfRTAQwDMAH4S+yEiIiIiIiIiIiqLsneuSSl/A+Xx0gBgg8o69wK4V2H5XgDO4uWOiIiIiIiIiIgoexWdLZSIiIiIiIiIiKiWsXONiIiIiIiIiIgoT+xcIyIiIiIiIiIiyhM714iIiIiIiIiIiPJUidlCiYiIiIiISioYDGJgYCBlmdPphF6vr1COiIioXrFzjYiIiIiI6s7AwAD+5it7YLUvAQB4XCfwb7cB69atq3DOiIio3rBzjYiIiIiI6pLVvgTNi1dWOhtERFTn2LlGRERERERVb+ZjnsFgEABSHvPkY59ERFQJ7FwjIiIiIqKqN/Mxz6GB56FtnI/2rhUA+NgnERFVDjvXiIiIiIioJiQ/5ulxnYDO2s7HPomIqOI0lc4AERERERERERFRrWLnGhERERERERERUZ74WCgRERERERVk5mQDACcXICKiuYOda0REREREVJCZkw1wcgEiIppL2LlGREREREQFS55sgIiIaC6pyJhrQohvCiFGhBADScvmCyF+LoQ4HPvdnPTaJ4UQR4QQrwoh3pG0/DIhxIHYaw8IIUS594WIiIiIiIiIiOauSk1o8BCAjTOW3QXgaSllN4CnY/9DCHEJgPcB6Imt829CCG1sna8CuBVAd+xn5jazEolIvDYyiWdeGcbvjp7F8bFJRCIyn00RVYVIROLo6CSee20MR0fnRjzPxX2uJqFQBPteH8dTA0PY9/p5hEKRSmeJKIHxSURUWTwPUykxvqgaVOSxUCnls0KIrhmLNwN4S+zvhwH8CsAnYsu/J6X0AzgmhDgCYL0Q4jgAq5TyOQAQQjwCYAuAn+SSl0hE4qlBF+7c9RJ8wQhMeg3u2NCN7o5GXLOyAxoNb4aj2qIU0/dtXYuNPfa6jee5uM/VJBSKYPe+07h790Di+N+zxYktazqh03FSaqosxicRUWXxPEylxPiialFN0dYhpRwCgNjv9tjyTgCvJ6U7FVvWGft75vKcHD87lbggBwBfMIL7nz6M/afcOH52Kve9IKowpZi+c9dLdR3Pc3Gfq8ngkDvRoAGix//u3QMYHHJXOGdEjE8iokrjeZhKifFF1aKaOtfUKN12IjMsT9+AELcKIfYKIfaOjo6mvDbs8SUKYpwvGEFEAiMTvjyzTJSbTDGaK7WYrud4nov7XE6zxeeQW/n4u9w8/lQemWKU8UnVoJj1PFGxlTo+eR6mQrGep1pQTZ1rw0IIBwDEfo/Elp8CsCgp3UIAZ2LLFyosTyOlfFBK2Sel7Gtra0t5rcNqgkmfehhMeg00AmhvMhWwO0TZyxSjuVKL6XqO57m4z+U0W3w6bGbF42+38fhTeWSKUcYnVYNi1vNUPpFwCK+88gpefPHFxE8wGKx0toqu1PHJ8zAVivU81YJq6lzbA+CDsb8/COCxpOXvE0IYhRBLEZ244PexR0cnhBBXxGYJvSlpnax1tVhw39a1iQIZH3Nt9UIbulosBe4SUfkpxfR9W9fWdTzPxX2uJj0OK+7Z4kw5/vdscaLHYatwzogYn0SUv8nR0/jCfx/AXY/uw12P7sPffGUPBgYGKp2tmsPzMJUS44uqRUUmNBBC/Beikxe0CiFOAdgO4HMAdgkhbgFwEsANACClHBRC7ALwMoAQgNuklOHYpj6K6MyjZkQnMshpMgMA0GgENvbYsfJjV+HkuSk0GHTosBqxeL6FA6FTTYrH9MW3X4WRCR/am0zoaqnveJ6L+1xNdDoNtqzpRHd7I1xuH+w2E3ocNg4iS1WB8UlUvYLBYFpnldPphF6vr1CO0jW2L0Lz4pWVzoaiWjh+AM/DVFqML6oWlZot9P0qL21QSX8vgHsVlu8F4Cw0PxqNwEXtjbiovbHQTRFVBY1GYFlbI5a1zZ2Ynov7XE10Og3WLGrGmkWzpyUqN8YnUXUaGBjA33xlD6z2JQAAj+sE/u02YN26dXltL/4YZ9wrr7wCKdVfB6qzMypbxT5+pcTzMJUS44uqQUU614iIiIiI6IJauQup2Kz2Jap3hs08JjM7y2aKPsbpR/ugHwAwNPA8bMvWqL5ezZ1R2cp0/IiIqHzYuUZEREREVGG1dBdSucw8JjM7y5QkP8bpcZ3I+DoREVGxsHONiIiIiKgKzXyEsZq98sorKZ1ZHtcJvPKKsaB1lPZ/cuR1jDeYAQBTY0PQ+vx5/6/0fsn5mS19rvI5RrluD8jc+UhERKUhZKZ7q+uQEGIUwMyvsVoBjFUgO5XAfa2sMSnlxkwJVGI0X9V4DEptru1zsfc3Y4xmEZ88/vWvkvtc6Dl0Lnxe3MfKKnc9n6tqPnbZqvV9qHT+C63nZ6r0/pQS96386qGeZx7qOw+qMTrnOteUCCH2Sin7Kp2PcuC+zi1z8RjMtX2utv2ttvyU2lzbX6C297mW854t7iNlUg/Hrtb3odbzP1O97U8y7lvtqYb9Yh7mbh44Py0REREREREREVGe2LlGRERERERERESUJ3auRT1Y6QyUEfd1bpmLx2Cu7XO17W+15afU5tr+ArW9z7Wc92xxHymTejh2tb4PtZ7/meptf5Jx32pPNewX8xA15/LAMdeIiIiIiIiIiIjyxDvXiIiIiIiIiIiI8sTONSIiIiIiIiIiojzNuc61jRs3SgD84U+lfmbFGOVPhX8yYnzyp8I/s2KM8qfCP7NijPKnwj8ZMT75U+GfWTFG+VPhH1U10bkmhPimEGJECDGQtGytEOJ5IcRLQoi9Qoj12WxrbGysdBklKgLGKFUzxidVO8YoVTvGKFUzxidVO8YoVaua6FwD8BCAjTOWfQHADinlWgDbYv8TERERERERERGVTU10rkkpnwVwbuZiANbY3zYAZ8qaKSIiIiIiIiIimvN0lc5AAf4OwE+FEF9EtJPwTZXNDhERERERERERzTU1ceeaio8C+Hsp5SIAfw/gG2oJhRC3xsZl2zs6Olq2DAJAJCJxdHQSz702hqOjk4hEMo6BR3NUJWOUSqOeyn4txmc9HX+aXblilHFF+arF8ygVVzWfPxifVO2qKUaruSxTZQkpayMYhBBdAJ6QUjpj/7sBzJNSSiGEAOCWUlozbQMA+vr65N69e0ub2ZhIROKpQRfu3PUSfMEITHoN7tu6Fht77NBoBAKBMPafccPl8cFhNaF3gQ0Gg7YseaOKEbMlKGeMUmlEIhLPHxtFKAycmwpivkUPnRa4YmkbNJpZQ6DSMmawFuJztnOvEp6Pa0bFzqH5xFUmjLm6xXq+RpWyTBb7/FGgmq/nqa5V9Tm0nGWZ7YSqpfpB1/JjoWcA/AmAXwG4BsDhiuZGwfGzU4mCBwC+YAR37noJF99+FRbazNi9/wy2PTaQKJg7NzuxZfUCFhqiGnfq/BReP+fD9j2DifK9o78HC5unsHh+Y6WzV/cynXuXtaUf/0AgzPMxzSrXuMqEMUdUXUpdJot5/iCqBlJK+Hw+mEwmRO9zmRvKVZbZTqhNNfFYqBDivwA8B2ClEOKUEOIWAH8J4EtCiH0APgvg1krmUcmwx5coeHG+YAQjEz7sP+NOFJb48m2PDWD/GXclskpEReQ67090rAHR8r19zyBc5/0VztnckOncq4TnY8pGrnGVCWOOqLqUukwW8/xBVA18Ph/e+8DP4fPNrRguV1lmO6E21cSda1LK96u8dFlZM5KjDqsJJr0mpQCa9Bq0N5nw8pBHsWAOe+bWCYqoHo1M+JUr3kl2rpVDpnOvEpdKQ4nnY0qWa1xlwpgjqi6lLpPFPH8QVQutwVjpLJRducoy2wm1qSY612qJzxfCgSE3Gk0aeAMSn9nsxKeTbuf80g1r4J4OoL3JqFIwjTgyPIHRST86rCZ0tVhqYYwmoroXiUgcPzuFYY9v1rLpsClXvHaresV73uvDIdcUhj1+dFiNWGG3YJ6Zje64+LnV5fHDbjWi12GDyaRchXW1WPClG9bgH36wL+Xc29ViUUzvUGkodWT4vHI17Q1gwDWR+Hyd9iY0mA1F2z6VXleLBV+8YQ3+T1JcfTFDXGVSjpjLVS7nOKJ6U+oy2dViwb//xaWY9IUx5Q/BYtKh0ajN6/xBRJVTrrJcje0Emh0714rI5wthz4EhhEJ+6HQGbNsziOYGA269ehkuamtEc4MO56dDuPfJl3HLlcuw/doe7Hj8wphMO/t7cOLcFG785u/TBkiMRCQGh9wYcvvgsJnR47BCp9MgFIqkLF/Z1ohXRyfS0lHpzfwseOyrWy4XkpGIxE8GXPiHH7yU1FmzFu90Kg9euryjATv7ndi2J2mchH4nujsaFLd/3uvD714bRzAsMe0PYWQCGJ8K4A0XNbODDRfOrTOPZ3+vQ7GDbdrvRzgicevVyxCRgEYA4YjEtN+PRoXjeZHK57Vc5fPK1bQ3gCdfHsbduy9s/54tTrzrko6idrDxHFRaHr8fkRlxFYlIePz+nMtpqWMuV5GIxP8cHsFE7GLh7FQAr5+bwlXd7exgoznhko4m1TL5+2NnE1+MrLJb0JRHvezx++GfcReKPxjJ6/xBRJXj8fsx4gmknSuKXZbVzkk9HU1Fe49k5WpD1ntblZ1rRXRgyI1tewbwyIfX46ZvRTvIhtw+PPD0EZj0Gjzy4fX4+KN/xBeuX4O/37UPK9ob8YXr18AbCMFi0KHJpMVffeePaQMkrvjbK/HSqfNpF2abehx4YnAoZfnOfie+8qvDOHHWm0i3ZU1nXQVtNQqFIti973TaZ8RjX51ynenn6OhkomMNiJbNf/jBS1jZcSWWK1Ryr7qmsGvviUT5Nht0eOS3R9HV2oD1S9Mr3hNjXpybDqZ0tm+/tgcnxryYt4iN7vi5NWXciT0DWNragMuXtqSlf9k1hY8/uj/t275Hbl6vePwP5fh55erl4cnEuSGe/7t3D6CrxYK+rvkFbx/gOagcDuUYV7Ntq5Qxl6vjYx6ccfvTzkHHxzxY1m4re36Iyu3Q2CR+cfAMvnbjZTg/HcS8Bj2++/wxdDabcMvDe1Pa2e90tuXcwcZ6nqg+HHJNKbZJu1pzbwtk8uqo8jlpRUcj1i5uLtr7AOVrQ86Ftio714rI5YmOszQ8ofKMdGy51x+CLxjB/tMe3P5fLybSfP49vYrrHTs7pXhhtmR+Q9rybXsGcMuVy/CVXx5JpOtub8SaRbkVQrVe5ZlTAvfYrTgz4Zvzj5EMDrkVP6N8jj2VXq4z/Rw7O4XmBgOuu3Qh4hMiPfrCKRw7O6XYuTbs8WPvCTf2nngxbbmSqUA40eCO52fH44P45ocuL2Q360b83JosOu6E8vEcziN9Lp9XrsYm/YrxM1bEMfh4Diq9XONqtm2VMuZyzs9EEP/+6yO45cpliRj9918fQVfLaixrr0iWiAqWyx3qQ24ffvbyGH728ljK8j9d5SjKRXQ56nmvN4gDLk/iLrteuxVms75o2yei4rYFMjl13qt4Ttq8dlHRO9fK1YYcHHLj9NkJPPzh9RiZiJ6Xnzs8jMEhd920Vdm5VkR2qzHxLLTaM9ImvQYNRp3i6w0GHZa0mLFpdWeicfv4vtOwmvT4/HW9mGcx4OCZCUwGQnj21RFMB8P4yFXLYNZroBECQgAXtTUiFJb45gf7oNUAZqMWJ895EQhFEmMUBQJhvOzywOMLwheMYGmLBQa9wNhEAL5QGJGIxMhkAJ/68QH4ghEsaTHj/17rRERGIITAjscHceKsF0tazLjtLd0pt6tmuvunng25lTtUXW4f1iyqUKZIVaaZfpQ612wNOtz0xiW4/+nDiVi/Y0M3rGblU2iH1Yi/v2YprljekVJ5dDQpD/w6PhXAG5fOx4euXIrxqSDmW/T41m+OYXwqUPjO1oH4uTX9nKp8PDvySL/1Mge2XLoYYxN+tDUZ8eM/nlT9vHLV3KDHx65Zjp1PvJyIn22bLkFzQ/Eues6c9yl24A3xHFQ0ucbVbNv6yJsX4U97OjE64UN7kwk/HzxdtJjL1YQ/hNvechFOnfchIgGtAG57y0WY9Icqkh+iQmVzh3ryWJ4dViMe/vBamPUmDMfq7VHPJFqbLHjgfWvR1mTED/5wEj96aSivi+hzUwHFdkex6nmvN4jHB1xpj5Bd67Szg42oiFTbAkWuv1sshrRzkjfgg16XeTiRfMZwLtd1rEZE4GhuxAe/9fuk81QPtCIy+8o1gp1rRdTrsGFnvxNHXOPY2d+DbXsGUyq4U2c92Nnfg4d/exTbN/VgxxODKRfqP3rhdfz1nyxPG4ftG785grWLWvCJH13o7PrrP1mOv/r2C4l0//TOixGWwMf+68WUbdptJnzrN8dwaGQSO/ud+DNnO54+NIbT496UjoJ/vq4XoxN+3PfzQ7jlymX4xm+OwheMwGEz4b19i/HR7154r9uv6ca3nz+BTas7026LzXT3Tz1z2MzKA9jbeKt/Ncp1ph8NNInyAkRj/f6nD+M7t7xBZftaxcqjw6ZVTL+0tQEbex0pZXpHfw+WtlZm/KVqEz+3zrxo6HUoP652id2imP4Su/Jgs3abFn1drbj5oT9k9XnlymzQJDrWgGj87HziZez6K+X4yUeH1ajYAdxeoc6aerRCJa5WqMRVJo55Wqywz8OHZpwjHM3Fiblc2a1GvDYyiQefPZoSPxc7rBXJD1GhZrtDXW0sz6/8al9iaJWd/U4s1Idx+/deSpRRnRZ5dajn+iVRrg64PCqPqjVgvcLwCUSUn8XNWoXr/B4snl/c+ntpiw7PHp7Gtj2p7YSru9W7b857ffjZwGjaee3tzraMHWzluo71BpE4bkD8PDWIR25eX9T3qaT6eLi1SphMOvT3OtBtb0bvwiY8cvN6/Ov71+GRm9djpaMB8xob8JVfHcEblrUhGAnjazdehn+5fjW++cE+dLc34sY3dmHH49FJEG5763J85KplOH3ei/dctgQPPHPhwn7T6s60W8vHpgL4/FOvpF38HxubwkeuvihRyQ66JnFkZDKto+DY2BTu+/kh+IIRCIHEa9ddujDlvX3BCB545nDi7gi1u3/mmh6HFfdsccKkjxap+DPkPSoX/1RZXS0W3Ld1bcrndd/Wtaoz/YxkuNNNybA7rFh5DLvDiukn/WFsn5F++55BTPqV08818XPrt29ejy+/fx2+ffN61ckMAKDRbMK7nG0p5+B3OdsUJzMAAJfa5+UpzvEfOq/8CIHrfPHuTPSHwoodwP4QY6hY5plNePuMuJqtwapm6LxyzA2dr8zn5faGFOPH4+Wda1SbMt2hDqiP5blpdWfK//6gNun/QbznsiVYlUeHulGnxf+9tiel3fF/r+2BUVecC/JyPapGNNedOh/GIdd5PPTh9fjX96/FQx9ej0Ou8zhV5Pr75LhyO+HkuPr7qI0Hd8g1lfG9ynUdOxfOU7xzrchMJh0uWzIfJ89NYdofwHyLHuenA2gw6KARQCAkAQAjEwGMTATw6Aun8J7LFuLLzxzB316zHM0NBtx4xYXOtHgvdXODAUPuaINAqVMrIpU7unQaDbyBUOL/YY9fMe3MZfHea7UOtPhjR7nc/ZOvmeO89S6wwWCozLf7anQ6Dbas6UR3eyNcbh/sNhN6HLa6GZyxFuQSJxqNwDXdbfj2zevh8vhhtxrR67CpPs7c2qT8jXOrRfkb5+EJlcpjIrcxwkbqqLIplMGgRUujEaGIREujcdZzgEGrTzwurxUCBq36YzEjKp/XqMrnlSuzQasYP0ZD8c4P56dDivtwfpqdI8VkEjrEzxIi9n8+Sh1zuZr0KcfPhI/xQ7UjuR3Q0WTE2y9pTRmvKLmNqjaWpxCp/yfX29HOOT/esCz3O8GOn53Gf/4udRKT/3j2Nfzl1Rehd+G8nLc3UzEfWyeaq5IfFY9fG8z8IvfcdBDzGxtS7jy//ZpujE8Hi5qXfDqi8u28Ktd17Fw4T7FzrYgmvT687JqCRBjBkMDopB/Hx6bw+tkpbLl0ISZ8Ifz7X1yKUFhiZMKPRpMOf3pxGyb8QVx16xug0QhoBNLuFNu2ZxBfvH4NXhmewKMvnAKQ2qm1utOK9V3N+Px7etFg0OHrz76G/ac9MOk1WGVvQjx848F7ZGQiLbC14sI2H33hFG6/phsPPHM47b3i/0sJPLH/dNojMpnu/slHIBDG7v1nsO2xpNtbNzuxZfWCquxgW7OomeMbqchlYGEgt4F5A4Ewdu87k3Yb9JY1ynESCITx69dGEQxJTPtDGJ4Azk2P4q3d7Yrp2xsN+MxmJz6dFIef2exEe5PyuAcOm3LlYc9xjLD2DJVN/HwTPz6X2C2qd2bF1er015GIxN4TYwhHRKLzYWzSi74lrYoxFAiE8fuTY9AKLSIRiUA4gt+fHMP6xa3Kn2+TEX1LbLjpTcvg9YfQYNTh4d8eRVuRHqlsNOqwfdMqDMW+3NCK6CNCTcbiVcGOecox5LDVT4Ol0ny+EPYNnQOkFoBERAL7hs5hjWO+6l2UatqblMdcK1bM5aqtyaAYP22Nmcd2ISonpS/RAGD/GTfGJv0waDXY8cRg4rHO+9+7Fh980zKMTkS/7NZpkWijqj2m+aaLWrC8rRHzLXp85/ljKfV2IReBHVYjNqxsQUeTESMT8sL/Rbqo7LVblYdPsPPRbqJs+HwhDA6PQ0oNAAkJYHB4HD0dzSl1fLNZj+/vPZkyAdD3957EF69fk/V7ZTMuWj6PkndYo18qfOCKC2M4f+f5Y1mdZ8pxHbvKblG8nsrnbuBqxc61Ipn0+vDkwCh+cfAM3uHsTJkM4La3dOPWb7+A5gaD4pg4nc1mPPLbw3hn7wJ0tVhSCpHDZsJ1ly7ElD+ERoMWX7i+F9OBML50wxq8OjwBm0kPW4MetyaN1bR9Uw8MfzyJDavsGHJ7YdZrE5Vsj70R49MB/L+ta3HQ5UFEAodc5/GGpS1Y1tYIrUbgwV+/hu/vPYmvfuBSHB+bwqc3XYLPJA3E/dl396LJpMNbV7bBabeir6sZI7GLg2LPFrr/jDvRsQbEOhsfG8CyVgv6uuYX7X2otLIZWDhZrgPz7j+j/HjHsjblODk0OgEpZcoyKSUOjU7A2TkvLX1YhuHstOCRD69PDCraZBIIS+Vbs61mHXb2X4IGgx5T/hAsJh2m/UHYGpRPuUadVBy/Qa3vJX6+mXl8Mj36WMvTX79+bhLHx7xpx6ejaRJLWtNnaz12bgJnxgNpx+dY4wRW2uelpddpInjv5Uvw8R/uS6nsdZriDLC6wKbB0TFtynhW92xxYoGteMc9EgH+8R0r8S8/fTXxHv/4jpWIyNnXpey87p7EiTFfWhzOb5hEt2leTttqMgmsdDSnfPP9mc1ONJkqMxmQxaDFZ9/di3+KtV3idb3FWF1fYtHcFQiE8cvDIwiGJKb8IQzBh3PTAXiDYXz8h/tT7iD59vMn0NZowPh0EHd8/0K7Y+dmJ0KLIjAYtIpjeX5msxMDp87D4w9DOwZsWr0Q8xqiZaDQzqoVdgtcbhv+97UxRCRwZGQSF7Xb8hqzUYnZrMe1Tju6Whs4WyhRHk57JvHaiC+t7TjPPImLkur4YDiEm9+0FGenA4kvTG9+01IEw9nd6X3e68Ozh87iyMhk7FwwAZfHh6tXtKR0sDU3aLGjvycxbEx8POb5Der18gq7BX+6akHKGM75jg1bCq+NemE1afCtD12O0Uk/2hqN8Hj9eG3Ui7WL62OccnauFcnLsWecv3bjZYmABpAy6P91ly5UHNPk1quX4ZYrL8Lf73oJX/3zSxO91A6bKe0R0Ts2dOMnB4awac0CPPjsUdxy5TL8y89eTdnmjicG8bUbL8Ndjx7A+HQAX7+xD//1kTeg0ajHy8OT8AUi+MSPog2RviU2bO1bgpsf/kNK4+PyJfOwqNmCJS0WnJ3y4zu3vAHnpgLosBrTbhNdZmrE4uYGDA658bOXXSl3xMx2p8xsj/K5VMbMGPbMvXHdatlsAwvPlOvAvJlmuVESDkuMT4dSJg/Zfm0PHFblngitAA6cmkqrcNd3pXfsAMDohA9hKfB/kjprtl/bg9EJP1Z0pKf3BwW+8qsjiW/BpAS+8qsj+Jf3KH8L9rLKmApdreuxfqly5VSuabZLYdgTUB4A9cPrsaQ1Pb3bG1Y8PmoDpkakNvEtWjz9px8bUJ2wIlenxsOKx/47N6+HQl9fXty+IOY3GHDr1csQkYBGAPMbDHD7ivuYwlw2Pq08/kk+A/FO+qRizH27QoP6BiMR6DQiJX50GoFgpH5m8CqGXO6opuI6NDqB89PBtAvNYCicUo4eeOYwbrlyGVZ3WhMda/HXkr+cjY/luTSpM+rgkAf3/SK1zb1wnhn/+v51BX/eR0emcfq8N23SkKMj07h0SXEuKs1mPScvIMrT2Sn1tuNFSenMej2mg+G0smzWZ3duODYyjdPj6eeCYyPTWJd0LnB5gvi3GdcG//arI7h3Sy+WK1xLAMCR4WmVmw3egL6uyndeRRDBeW8Yd3z/Dynn8XZr9bQ1pr0BDLgmEvWC096EBnP2d/Gzc61I4s84j08FUy7yk8csUxu/LCKBUETCF4zAaIgWsPufPqw4mcD9Tx/G/9u6Fn8f66hQ2+bohD8xRttkIISxST8++eMDKTOBAsBNb1qWuFsjvu62xwbwyIfXY2wyAAmgtdGYuCMt+dG+zmYTRjwBTPqDGJ0IpNziec8WJzb1OPDciTFoRbSz0O0N4H9eG8FVF7VDp9Nk9cinQ2VWxw5r5U8QlL1MAwsrda7lOmZAu8qt02qPWE0Hw2mTgux4fBDf+tDliulHJtUr3K629PQ6jQ47Hv9j2vYf/rDyhfPwhB8nznrxlV8eSX3fHMdoyzSmQrmm2S6FUo9hN6qy/bHJ4ox/NToZUD5PTxVvQgOLQYePfuePaWWglmZgqvbxNYs5EK9aTIxNFi8mcuELSnz80f01HT+l5vUG8figK63Ncm2P8h3VVFzTKhP/fP2mvpR08bZxICyV67ykL2dNJh0uj3VG/frQCD77k/SJwb5242W4ds2CgvM/4VeeNORrN15W8LaJqHDZ1vGTAeUJpJwzzkVq1M4FPTPOBZP+kOK1wZRf/Q65ar8pJRiC4nlc7fqo3Ka9ATwxMJx2M8UmZ0fWHWzsXCuS+JhJ8y16xYv8+P9Kr2lE9JEMk14D93QIjzx3ArdcuQyLm81pBaS5wQBf0rd0ALCkxYxNqzsTz30/vu80OmIDtpr0GkACn4w96jGzM87rVx7EeHjCh3/84X7cfk03vr/3JD6xcRXevqoDPzs4jDt3vYQ3Lp2Pjb0ObN8ziC9cvybtG/i7dw+gq6UBI55A2reMr415sNI+L6tHPnsX2LBzszOtMbt6AWfhrCUdKp2kapNf5Drg5Tyz8q3T81RunT47pXxhe06ls0Nt8HG1zq+xydw6a3Idc63DalQu9xnGVCjXNNuloBoPKp2n7WoTUKikbzTqFI+nxVCcKrLRpFPMT2MRx1xT6yCs1AD5uaqF8TVzjcNMrCox0ZTj2G3FMuLxo7nBkJgJHAAefeGU6jluLhoc9qi0WRrQ18W7hUpNrd6emHF3bnxc4BaLXvG83mJRvkDyBcOK2/cHinNHRam3T0SFybaOV5sAaDJDp1cyfyiiuH4glLpsvkV5LNTmBvVOnmq/KWVkQrmtUS1t1QHXRE5PTimp7oF2akiHVYud/T34zvPH8JnNF6ayfXzfaezoj069/egLp3DHhu6UaW7v2NANh9WIU+PTuPvPVsGk12B8OoCv/PIIXj/vTaSNu6FvIY6PTSWWP/vqCP766uX4xm+O4svPHMF//M9R/PXVyzEdDMGk1+Dv/3QFTpybSitkcQ1GXdp7mPQatDQa4QtGb6/ftLoTd+56CYND7sSjfR+6cmmiI0O1g87jV+ydPj8dHacqm951g0GLLasX4Du3vAFf+fN1+M4tb6iqiy3KTleLBfdtXZsS+5kmv3Dam7CzP3VK6J39Tjjtyo9hXtRqRbvVgAdvvAz3v28tHrzxMrRbDbioVXlslI5Y50uyaGef8kVya6NBuZyoNNJb1NKrDA4uEU6cJ+Jpd/T3QEK50W0za3HbW1LL/W1vWQ6bWb1clGua7VKwmaPn19R46IFNpfO00ahVPJ6NKuNHzWvQ4a//ZMZ59E+WY565OB0dRr1QPPcbdcUbXyveCEsW/cKnNgakV/uyZf8Zd4VzdkGucZhJk1GnGBPFnOQiFx02I25645KUMnDTG5fU1QxehVKbXTKfOxcpd/EvKZLFv6RILkf3vrsXvZ1WWE16/M2MevJv3rJctQO7rVG5XdCiMnFRrhbOU95+Z3NtnKOJ6p1aHW+d0bZuV7mGaGvMrr60mfWK61tn3AE9HQji9mtS2wm3X9ON6aB6J96KjgbF66eVHQ1Z5a3UOueZFNsajir5or8YTyjUxJ1rQohvAtgEYERK6Uxa/jEAfwsgBOC/pZQfr1AW0Wmz4pIFYSxtXQ5/OIRv37we49MB6LQafO/3x/GF69cgHI5gQbMJ3755PUYn/bAYdRgan0aDUYdFzQ2YCoTxqd0HEjN1xjvjkidAWDy/AV/62aFEmqtWtGPHEzMeb3si+njbLVcuw0O/PY73XLYw0YudPBOoLxjBw789qjiQ+g//cDKxvfjdbsmPlSU//hrvoEvrWbcYMt5JkW3vusGg5eQFNU6jEdjYY8fFt1+V1eQXrskAdu1NnbL+kd8eRV9XM5Yp3Jar02lw1UXtGBxywxsIw2bWZ5xCeioQwvZre9LGXJsKKFdYWg0U0+tUrqkbjVrF9I0qncJGrQ5PHxzC1268DOeng5jXoMd3nz+Gj/5Jt2J6tTHIHrzxMqy0K+epXNNsl8KSeY0YnfTjWx+6HGOTfrQ2GhGWYSyZl/5IMQAsnG/CyIQPD954Gcang2hu0CMciWDRfJXJHiJS8THh//rL4oy5JiNAk0mXMp5Vk0kHWcTJBhoMyjHXoK+NLyKq/VEGAOiwmbBAIQ478mgUjkz6YTOnxoTNrMPoVOU6apQeU6nUGHDVqEXtLoIa6cCudU1GbVqb+I4N3Tg1Po1br16Gi+1NeMU1gS/+9FWMTwfw4I2XKX7B+40PKj+6NToZwCc2XozPP/VKYvuf2HgxzhbpUW1/CLjzbStw388PJbZ/59tWIMubXYioxDpsJiyYmFHHR8Kwz0ut4xsMGsWnZSyG7NrT49PBlGvxeKfZ+HTqXbgWQ+qspFLOPivpQdcUfnHwTNr1RPTOq+rowFJqa/znR4rT3i5Urk9OKamJzjUADwH4MoBH4guEEG8FsBnAaimlXwjRXqG8AYheuF7c0YzBIXeiogyGJdqa9PjLq5ZjZMIPo0EHi0GLqUAYFqMOk75Q9LntZ17DP7x9BRqNOpw468W3nz+RMr3v12+8DGfcPrQ1GmExajE+HUikWdLSoHxrqi+UGFstuUNtyO3D9/eexH1b12I6EMKxsWkcPHM+diIJoLXRgB/84SR+9NIQgAu315v0GjhsFzrDkh9//fqzr2H7pp5EJ1/8jhirSqdb/DE0PvI5t2g0AsvaGhXHWJtp2OPD3hNu7D3xYspytTHagNymkG4y6vHlFw6ndd7d9c5LlLctNNAKiS9evwZTgRAsBh2mA0FohXJFOjLph8UgUtJHZBijKo30cW8Qb+9Jnd3nni1OnFcZjN4XVL6lfOaytP0owzTbpWAy6dC3sAUHhtwQENBpBNY5WlKmRk92fMyL/z08gj/t6YRGBGHQafGLQRfmW4xYsyi9cXFqXLlj59S4D+sWF55/vVY5TtSW58MXCqK5QZcSczot4Mty9qpKq/ZHGQDgxJgXe148jS2XRoNCAtjz4mk0GQ2YpxBXmTQadbjnv48mHlkLR4CvPXsU/3zd6hLkfHbnZ4wXC0TLwPlpTogRp9aBbeGd9GXhD4XRaEztkG406vC1Z4/ijg0rMO0P4rIlzVg8vwHtTSa8MuRRjOkpn/Is380Nenz2yZdTLmQf+u0x1YmFcnX6vA/f+t/jKdv/1v8eh8NmxqVLivIWRFSAeWYTnAuBQ64pAAJajcCqBbaUGTwB4MjoNL77fOoNAP/x7GtouPoirFowb9b3aW5Q7jT7lxmdZia9Bre9ZXnaDTDGDF+KD3v8+NnLY/jZy2Mpy6+tkob/GZXxn4dUJqArt/iTUzPHXFN7ckpJTXSuSSmfFUJ0zVj8UQCfk1L6Y2lGyp6xGeIXrkqeGhjCX33nBfzr+9fhH5MmEACihcek0ybGRBpy+xKDF5r0Gtx69TI88HT0f4fNlPjm7iu/PII7NixXvCCZ9AcTverJHWpHRibhD0Xw+acOYvPaTnzll0dg0mtw+bI2vG1lO/YMDOHJweHEduJjrt23dS16HDbct3Ut7tz1Er71m2OJ7e8/7YHhjyfxjQ/2YcIXgiN2R0wkIhUDNN55Fn/kc1mrBcMeHzqsJqyusgGsqTJyHaMtV70LbPj/27v3+DauOm/8n68s25Jly3Z8k520cdKmN8tJgDQUtvQpDS0BUiewEMqt0ML24bcsLZvlWdiHbroJ3V32FrbdZZftA4WW21JuaVKg21JayqUXUpqL3VvaJm0TW7Zzk2xH8k3n94dGiiTPyJIsaWakz/v18svS6Eg6M/M9lzmambP54qWJyTzmG9i9oL0Br50M44WRsUSn/ty2elzYrl/ZNrtrsG3XM4kDZ6WA+/YfxZc3r9ZN76lx4itPzh3s+8u3X6ibflmrR3f7LGu1xlTbxZB84+n5DAUj+NpvX8PXfvtayvKLl7XpDiwW4peqTJrrHPC6qlPuX+V1VaO5rnCDa7VVTvz4D4fwoUuWYVYpNLidGc9+tBo7/NgyFIzgnqeGcM9TQynL113YmfOAdV1NFT75v861zEBNa4P+WVlGl7JXohWtHgSCkZQB7OoqwYoyrnetpK3Bjb/80QFsWLkYtU4Huls9CJw6jduveR26W934n/7RxA9US1vc+Kf3rtLvR3gNbufgqdI9kG2pL0yZ7PDWJm77kpwfXnpNZB1Nbte8Z3h1eGvxwsg4bvzemRMAcrn/6oU+Dz51+Yo5x8cX+lLbktZ6QWNddWqb4xS0NRjfUqTY/dmFMronstEEdKVW567BBn8HupNmkc51tlBRhbwupYi0wbX74peFisheAPcCWA8gAuCzSqnfz/c5a9asUXv27ClKHqNRhVdPTCAQisAhCoADw6FJLGlyYSaqMDw2ibb6GkzORLH/SBBLWzwYOnUaKzq8WFRfhR5fc2LCgOSzV6ocgr/68YHEsr9/Ty/aGmoRPD2NzkYXDh0/jS/85Mzr/+ft5+Nrvz6E3sX1uO6PzsEx7RLUbbsH8MrxcOJzX7ekCaMTkymX6MVnaxsZi50pBwFaPHNnCx0Zi6CrKTZbaKaBsfjncfAsYd6bLBUzRu0iGlW4fyCQUhZ2bF6N9T0+w0tJc5VrbJ4KR/BCYCJR2Z7n88z5NSs57RMvn8T0jMLE5Aw8rthB2BuXN+u+59DoKRw+HkGVw4ETE9NY5Ildxtjd4sKytqY56aNRhZ/3B/AXPzizff7lfavxDn9Btk/GDzArPoPhCJ5P2v7n+zxoNNj++147hSMngmhrqMfwWGz/jobGsWSRV/cHkFA4gv8ZGE2Z8fiLG/14e08bvAbfkYtT4QiOHJ/A6SnE8tPgQl0NsKTFOIZyFQpH8OCzx1Lagr99dy+uvLC1IOtQClmWSdPq0H2vnYKrehbB00jEVaMbiEwb/7BmZDwcwd4jQVQ5qlIuP1m9pBH1JuyvU+EIfvHMKG7emTrr99suaitYjJaD0+Ep9AfG5ut0s53PUiQygwNDQQRCk/B5a9Hb2Wh4RnKs3RvCX/xgX1K7twqXrViEZ5PahpnZWTirqnCez4OHnz2WmNDLVe3A37+7F2+9sNWwHZ6aVQiejiaVbwdqqkS3Hc7VWDiCn/ePzjmgfoe/DQ2lL2OWbOfJXsLhMD741Ufx3U9eBrfbXciPNq0ODYencSAQStQnvT7vnNmgDw6fwuT07Jk+ndeFumqgtroKKzqasvqebI4pToUjCJ6OYDg4m+g7djRWobHOZdguF2K2y2I6FY7gAZ168Cq/7foahjFqizPXDDgBNAO4BMDFAO4RkeVKZ7RQRG4AcAMAnH12Aa7x0RGNKvz6xREMnprE068cw5ruVmzdNYDmuhpc+6aluO2hgymPk6+x/pvd/fjU5StwfmvjnPtSnd1ch6PB07jrurUIRabhdVUjFJmGp6YK0zOzcFc7sHJxPe6+bi2GxybR2eiCU4D2d16ITm8tqqsccIhgUV0Nvrx5NY6eiqRUFucg9cyb+e5vln5p39nz3AqN90vLTili1G5qnJJy+UdNAW/+DuQWm2MGjYFRp9gJIBiemXMWjlGF21rvwu8Pj835/DVLm3TTOxyCt1/UgSU3XIKhYCRxtmihBh7TmR2fwXAE/6Oz/d/ub9MdYFva6sLzgTH8xTeeTEm/tFW/81cjzsRZwvF4c1U7UCOFaSKb3C6g5cylBpDCDqwBgNftwpUXtuKs5rWJztoFPo9tBtaAhbUXpYjRpa0uw05hrqpQhaHg1JwB3TcsMefHpya3C2+7qA1nL1qb1Q8IlarOXZP1jGHpzK5HrSYSmcGuA0NzylNfb6fuANvU1CycDu12C9qPVp7aKtyf9sPI9j4/3ulvQ73bhbde2Iq7m7OL6UX1LsN2phAa3C68w9+G7tYz+bnQ5zFjYE0X45OsrtgxGg5PY3d/YE4dcLXflzLA1uZdWF/gdHhK9/3pA2Dxumo4dKbvmGlgDYi1Ue/yt6fUMz2+eksMrAGxdboqrR4st76Gnc9cux+xy0If0Z6/BOASpdRops8p1kj3y6PjeGYwhM/+cB/u/NjFuP6bv0dkOopPvfXcxL3Pkh/Huaod+Pily/H137yMb12/1vCyp1KcyUMlwV+0s/Dy6Djeefuv55SVn934lqzu2VZoTx46jmvvfHJOfu6+fq3ugVax0xe5PrDcL9rF3p6/P3QcH9FJn6lOzgXr74IyrQ7NNa4y2XPoOD6s81nfvn4t1hQg5shUbOezkGu9+/QrJ/D4oRMpP1D/9YaLcMejL+GV4+GUz8inTBayfNuA5dp5sp9yO3Mt2zpgoXVFMesa9jdLxnBjWn+aOGM7AVwBACJyHoAaAMcyvaHQpqZmceDIKTz96gkEQhFUVwn+6yNvwPHxM9O4xmfaTH8clzwbZ6ZpXg8fn0gUlPj7ttyzF4ePTxRp7YjMMxyKoLmuBp9667n4sytif811NRgZM77hZSQyg98fOo7d+wbx+0PHEYlkvpH71NQs9hw+gfv2D+KpwycwNaV/k+NYfnKbmrnY6SutPij29gwUYOrtTCptf5WrQkzRHjcyPqX7WUaTnhBZXa5tcK71bmhyZs4sc1+8L3Zv02w/I5NClm8isp/h0CTetGwR7rr+Yvzr+1fj7usvxpuWLZpTByy0rihmXcP+pvlscVmoiHwPwOUAWkXkCIBbANwJ4E4R6QcwBeCjepeEFsvU1CwePjiC2ahCMDyDr/7qRXxw7VJ8+Rcv4BsfuzjlZn1Gj+PP47NxZrrZ4HBIf3aNTLMnEtlVZ6NrziXUN61bAZ/BzIGRyAweeH4YL46MI6qAF0fGMBSK4KrzOwwvL3n44EjinmhDiODYxCTeuqJd975rud4gtNjpK60+KPb29BX5BrCVtr/KVSFvFOx16c+m3WBwvykiK8v1Ek8gt3p3amoWkelZ3Xo0fdLlfMuk1W8ETkTFtay1Dut7OxMTo7iqHdjW14NlrXUp6RZaVxSzrmF/03y2OHNNKfUBpVSnUqpaKbVEKfV1pdSUUurDSim/Uur1SqlfljJP+weDmJ5RiEaBbbsH8L43nIUv/+IFRKaj+MHvX8X2vh64qh340VNHcNO6FXMeA2dm47xv/1Fs7/Ojt9N4VrT47InJCjl7IpGVzEYx5xfq2x46iNmofvpnh0M4ejKMOx59Gf/+yxfxX4++jKMnw3h2OKSb/vmRMZyYmMZnf7gPn/vxAXz2B/twYmIaz4+M6aa/0OfB9j5/StnVm9knrqupJlEHnEnfg64m/Xse9PjqdT+/x6ffEFZafdDortLdno1u/ftTtdY7sS0t/ba+HrTW6x/k9XY26m7/THVyLiptf5WrFo9+HLZ4cr9PWqfXNac/cNO6Feg0+AGByMoODAUTA2tArM3euqsfB4aChu/Jtt6dmprFzv2DeGYwpFuPrj6rac5nXGTQNmfSXKdfvpvrKnoSLqKKEZ6axS3abMFArB67ZdcAwmlXtpxncExwXpb1Tq7HFLlgf9N8/Ik0T4FQBBOTsVPeI9NRtNXXJgrjj/cOAQDu/NjFOD4+hcVNLnzr+rUYGZvE2YvcuPLCDoyEInA6HTh1ehr//N5VGWdIAoDuFg92bF495xrq7hZOAU/lZ2RM/5eX0fEIzmmfO+A0pnO5yG0PHUTPR96g+/njkzPYtju1Ad22ewDf+NjFuulzvRHxaycmceTEOO66bm1icpLfHhzGkZN1WNLcMCe9x12rewNSj1v/V6xKqw9eGD6Nx186ptWpk2ipr8UPf/8q3DVOnO9rmpP+4Mhp3H9gCP/1kTfg1OlpNNVV45u/OYTmuhosb5s7YOZyOdHX24llSVNvz1cn56LS9pddzcxEMTAU1CYJcaOn0wun80wn9YXhsG65bnBV45z2ppy+a1lbPc49PpEyica57fVYxl+WyYYML/EcM77MKdt6d/9gEFvv7UdzXQ1uvGIFbv/lmTPat1x5HhY31eLu68+0nRf5PHnNuPtcQL+dqatxZj0DIBHZl1E9Fki7XHOhN+V/fvg0vvLIQXz80uUQAZQCvvLIQSxv82BN98IGwdjfNB8H1/LU6XVhCLH7P7mqHairTb3E48d7h/CzgWH803tX4eDIOG7ZNZByM/ZzO+YeYGficMicmUS7Wzy8OSGVpfZ6/VOmWz36g02np/QvFzltcB+1ExP69zs6MWF8v6MGtwtrl2XX6HV4XbjjN6/g9ocPpeR/0+uNZzfyuGuxdll2p4RXWn3Q4a3FzwaGEz9cALHtec0bl+qmd1dX4bFDJ/DwC8dS0n/s0mWG3+FyOQsyeYGeSttfdjQzE8XOfUdx884zl7XdusmPTasWJwbY6l1O3XL9/67NfTZBh0Ow7oIOnNNWz5gg2zO6xLO5rhozM9GUQepk2dS7Ae0yp6FgBN96/JXEAemapc34qx8fwNJFHrzd7yvIOui1Mx8waGeIqLy0G9Rj7Q1z++ZNORwTpAuEInjleBhfefjFlOXDIeP7SmeL/U3z2eKyUCvq7WpEdZXAIcC2vh4MnTqte4nH0KnT8NQ4CzJq7HAIlrfV45LlrVjeVs+CQmUrPDOrW54iM/qDZfH7FyQzahABYHFznW76xU2Fme0o/stRcv4L/ctRJdUHje4q3cs8jS4Lra916sZPQ615vydV0v6yo4GhYGJgDYgNtt+8sx8DSZe1eV36ceXNM64YE1QuejsbsX1j6mVOt2zowZcffD6lDOWjM+kyp6FgBF95+EV87dcvQwQ4eXoKnY2FuSdasW8PQETW1lCr39dscBX20vBOg0s3Owp0Wwj2LczFM9fyVFNThbeuaMfzI2NQUAhPz2I4NJlyiYenpgpNdTXoXeLFWc0cNSbK1pGTYdz92Cspp0zf/dgrWN7qgX9x05z0Pb5G3LrJP+esE79Bp9jf6cUXN/rx1/eeSf/FjX74uwrTieYvR4V16FhY9zLPJne17mWhF7Y34MjJcEp9vLjJjQvbcztjmCrHUFD/UvRAMIJVZ8Wen9daj1dPnE6JqyXNbpzHSzmpwrlcTnQ21uAf37sK4akZuGuc+NqjL2H/0VBKGcpHb1ds4G5rUnu9ra8H33n8EG7d5MdFBRr8KvbtAYjI2gKhCNw1DtzxkTfg5OlpNNdV41R4CoFQBBd1Fe579Oq07Rv9WFmgYxAyF1uMBaipqULvkiYAQP/RUwicOoXexY2YmVWorXZgZlbhrEUuLG1hx5soF52Nbpw8PZVyyrSr2gFfo/6vOjU1Vejr7UJ3iwfDoQg6vC6s7GrUnfkTAJxOB969ejHO66hHIBiBr9GFns5Gw0tX8hH/5Yiz8yxcZ6Nb9zLPz1x5nm56t7saV57fDl+j68xBks8Lt7u6VFkmm+lsdOteDpJc57jd1Xjbee3o8DKuiNJ5XbX4k7sfy1iG8lFTU4VNK7uwvNWDQCiC9oZaKDWLT731vIK328W8PQARWVuLx4Vtu/+ADSsXJ37Yv2//Udx+zesK+j3JdVo2xyxkLxxcK5ALOrx4LjCGT3/v6ZQzZ1a0tZudNVNFowqHj08kKg+evUPZ6On06p6J1pPhF+qamiqs6V6U9Xc4nQ6sOqt5Qb+o241dy2M+8eB2V2OthQ6S7LrtK0W2MWa1uCokxigthF4Z+uJGP6JK4eXR8QXFU67tOxFRrno6vfj0FSuy6msutL1knVa+OLhWIE6nA5tWLcaK9uKdCWM30ajC/QOBOTOWrO/xscNOGbE8FZ6dy6Pd48HO275S2D3GFooxSguVXIaGghE0uqvxLw88hz2vBBlPRGR52fYD2F5SJpXRayyR+Jkwb/d3YtVZzRXTKTdy+PhEouIBYvev2XLPXhw+PmFyzsgOWJ4Ky+7l0c7xYPdtXynsHGMLxRilQoiXofM6GnDdN3+PPa/EJjNgPBGRHWTTD2B7SZlUTs+RSm44pH+D6JGxhU81TES5YXk0D7c9WR1jlAqJ8URE5Yr1G2XCy0ILSO/6awB49cQEhkOTmJiawdJFHixrrYz7mHRoUw2n39y2vaEwUw0TLUSu90uYmYliYCiIoWAEnY1u9HR6bXVmS6WVx1z3VzHvN1Vp276cTU3NYv9gEIFQBJ1eF3rL5CbEjFEqhHg9Gp6exU3rzsU9e45gKBg74CxEPNm9HSYia8umjille8l7odoPB9cKxOj6a0+tA88MjuG2hw5W3HXZ3S0e7Ni8es42iQ86Epkl1/slzMxEsXPf0Tk3Od20arFtOvaVVB5z3V/Fvn9GJW37cjY1NYud+wex9d4zcbV9ox+bVnbZfoCNMUoLpVeP3rRuBe5+7BWcPD214Hgqh3aYiKwr2zqmVO0l7+1mT6KUMjsPJbVmzRq1Z8+egn/uy6PjeOftv54ziv3P712Fz/5w35zlP7vxLVjeVl/wfFhNfMR9ZCyC9gaOuAOYd+WLFaN0hlF5NSqX+147ifff8fic9N+/4RKsOqu5JHkuhCzLY8YYtUN85rq/co2HfLAuLBjT6tA9h0/gw19/Yk6cfPvjbyyLWb8YowVTke28UT1613Vr0dZQu+B4Kpd22CJs386T+cLhMD741Ufx3U9eBrfbXciPNqUOzaWOKUV7WYq+KeXNcGfzzLUCMbr+emJqxvC67EooGA6HYHlbfUWsK9lHpvsl6MXqUFA/fSAYwaqziprVgqqU8pjr/so1HvJRKdu+nAUM4mQ4VB73WWGM0kIY1aMKqiAxVS7tMBFZUy51TCnay1L0TanwbHEetYjcKSIjItKv89pnRUSJSKsZeYuLX3+dzFXtgKfGqbuc9zEhMo9ReTUql52Nbt30vkaWYyvKdX/lGg9UmToN4qTDyzghKnY9ynaYiIrJanUM+6b2ZIvBNQDfBLA+faGInAXgSgCvljpDQOyU0JdHx/HYS8fgEGDH5tWJQhC/LrrBXYWb1q2Ys5z3MaFcJMfay6PjiEYr63LuQovfLyHbctnT6cWtm/wp6W/d5EdPZ2PJ8lzpcikDue6vXOOBytN8Mdbb1YjtG1PjavtGP1Z2sR4gOru5Dv/wxyuLVo+yHSaiYsqljinFcRn7pvZki8tClVKPiki3zktfBvCXAO4tbY5iNz38af8QPvej/YmbDP77B1+Hn376LRgdP3P9NQAsXeTB689uxumpGZxdQbOFUmFY8YaWdp+9xuEQrO/x4YIb35LV/RKcTgc2rVqMFe31CAQj8DW60NPZyJsol0iuZSDX/ZVrPFD5ySbGamqqsGllF5a3ehJ138oymS2UaCGiUYUHnh3Gjgefx8cvXY4qB7Bm6SK8eXlLwepRp9OBvt4udLd4EAhF4NPKH9thIiqEbPuOpTouY9/UnmwxuKZHRPoAHFVK7RMpbZDNzETx2KHjiYE1IHYN9J9992ns/rNLccny1CtUu1vr0d3Ka6MpP4ePTyQqcCAWa1vu2YsLTLqhZakalampWewfDCIQiqDT60LvPAexuabP9X4JTqcDq85q5r1dTHDomH4ZOP/Tb8E57fr7L9f9xftNVbZcY0whizsuE1WI5H7KVx5+EUDsLIs7PvIGeGqc87bH2YhGFX7x/IilfmgkovIyOT2NyZkopmYVJmeimJyehtNZm5Imnz5pvtg3tR9b/twjInUAvgBga5bpbxCRPSKyZ3R0dEHfHY0qPPXaCcObDD4zFMLU1OyCvoMqT6YYzXRDSzMYNSqHjk0U7Dumpmaxc/8gPvz1J/Bn330aH/r6E9i5f9CwbOWannJTyDo0H6+emNAtA6+dKFzMkb0tNEaziTHWM7QQZtejxTR0Kqxbfp48fLJg5cToh8bDx9kOFEI5xyeVh2LH6ER4Ej/tH8G1dz6JT3/vaVx755P4af8IJsKTKeleMegvvMo+KcGmg2sAzgGwDMA+ETkMYAmAP4iITy+xUuoOpdQapdSatra2BX3x4eMTmIjM4rUTp3VvMvjS6Dj2DwYX9B1UeTLFqNVuaFmKRmX/YBBb7+1P6URvvbffsGzlmp5yU8g6NB+eWv2JYepqbHvyNRXYQmM0mxhjPUMLYXY9WkzVTodu+VGqcOXEaj80lptyjk8qD8WO0YHAOLbuSmvjd/VjIDCeks5oskL2SQmw6eCaUuqAUqpdKdWtlOoGcATA65VSgWJ/93AogompWdyz5wi+mHZj4xuvWIEf7DmC4RAbeiocq93QshSNSsCgE21UtnJNT/Zy8vQ0brxixZz69mR42uScUbkwirFTSTHGeoZIn1H5+fEfjgAoTDmx2g+NRFRehkOTBm186plrHd7aOZMV3rRuBTq8qZePUmWyxRCriHwPwOUAWkXkCIBblFJfNyMvHV4XguFpnDw9hSXNLtxw2XJEFaAU8K3HX8HJ01Po8LKhp8Kx2g0t443KbQ8dTNz3pNCNSqfWiU5u5FzVDsOylWt6spfmump8f8+r+PilyyESq2+/v+dV/NN7V5mdNSoTizzV+DudGPvnpBhjPUOkb1HdmfLj7/Li2UAI33r8FQwFYwNqhSgn8R8a0++5xpnziKgQOry1Bm186vHN2Ys8WNFRnxgDcAiwoqMeZy9iXUQ2GVxTSn1gnte7S5QVdLd48NrJCWzr68E3fvsy1l3YiVt2DSQa+u0b/VjZxWnBqbCsdEPLUjQqvV2N2L7Rn7gEa76ylWt6spceXz0+dfmKxOn6rmoHtvf50eMzvzxQeej1NerGWG/nmTqE9QyRvt7OM+XnTcsWYX1vJ06engKAgpUTq/3QSETlpcdXj+19/nn7mg6H4IrzO7C8tZ51Ec1hyuCaiKwE0J38/UqpH5uRl1w5HIK3nNuOV09MYGlLHaLRKO6+fi1GxiYT04IvdEYkIisrRaNSU1OFTSu7sLzVg+FQBB3zlK1c05O9eNy1eJe/Hd2tazEcmkSHtxY9vnp43DwFnwrD5XKir7cTy1rrEjHW29kIl+tMN4n1DJG+9PKzrLUO3/74GwteTqz0QyMRlZdc+pqsi8hIyQfXROROACsBDACIn3epANhicA2IFaju1np0t7JAUWUqRaNSU1OFNd2Lipae7MXjrsXaZRxMo+JxuZy4eFlLxjSsZ4j0ZVN+iIisjH1NWigzzly7RCl1kQnfS0REREREREREVFBmzBb6mIhwcI2IiIiIiIiIiGzPjDPX7kJsgC0AYBKAAFBKqZUm5IWIiIiIiIiIiChvZgyu3QngIwAO4Mw914iIiIiIiIiIiGzHjMG1V5VSu0z4XiIiIiIiIiIiooIyY3DtORH5LoDdiF0WCgBQStlmtlAAiERmcGAoiEBoEj5vLXo7G+FymbE5iewhGlU4fHwCw6EIOrwudLd44HCIafmZmprF/sEgAqEIOr0u9HY1oqamyrT8UGasc6nYsqmjWG8QGYuXjxOnp9Dsrsb0jIKvyfz2nogqW7Ztt9WOVch+zDgycSM2qHZV0jIFwDaDa5HIDHYdGMLWXf2ITEfhqnZge58ffb2dPNgj0hGNKtw/EMCWe/YmysyOzauxvsdnSqM1NTWLnfsHsfXepDK80Y9NK7t4oGxBrHOp2LKpo1hvEBmLl4+vPHwQ719zNm7/5UFLtPdEVNmybbutdqxC9lTy2UKVUtfp/F1f6nwsxIGhYOIgDwAi01Fs3dWPA0NBk3NGZE2Hj08kGisgVma23LMXh49PmJKf/YPBRCMbz8/We/uxf5Bl2IpY51KxZVNHsd4gMhYvHxtWLk4MrAHmt/dEVNmybbutdqxC9lTywTURuUtEmpKeN4vInaXOx0IEQpOJghcXmY5iODRp8A6iyjYciuiWmZGxiCn5CRjkZzhkTn4oM9a5VGzZ1FGsN4iMxcuHCCzV3hNRZcu27bbasQrZU8kH1wCsVEqdij9RSp0E8DoT8pE3n7cWrurUTeeqdqDDW2tSjoisrcPr0i0z7Q0uU/LTaZCfDq85+aHMWOdSsWVTR7HeIDKWXD6s1N4TUWXLtu222rEK2ZMZg2sOEWmOPxGRRTDn3m956+1sxPY+f0onYnufH72djSbnjMiauls82LF5dUqZ2bF5NbpbPKbkp7erEds3ppXhjX6s7GIZtiLWuVRs2dRRrDeIjMXLx+59R3HjFSss094TUWXLtu222rEK2ZMZg1r/AuB3IvJDxCYy2Azgb03IR95cLif6ejuxrLUOw6FJdHDmOqKMHA7B+h4fLrjxLRgZi6C9wdwZeGpqqrBpZReWt3oSMwKt5Kx/lsU6l4otmzqK9QaRseTycfL0FL51/VpMzyr4GjnjHhGZJ9u222rHKmRPJT8yUUrdLSJ7AFwBQAC8Ryn1TPx1EWnWLhVF0rI7AWwAMKKU8mvL/gnA1QCmALwE4Lrky02LzeVy4uJlLaX6OiLbczgEy9vqsbyt3uysAIg1tmu6F5mdDcoS61wqtmzqKNYbRMZYPojIirKtm6x2rEL2Y8ZloVBKPaOU+nel1L8lD6xpHtJ5yzcBrE9b9iAAv1JqJYAXAPxV4XNKRERERERERERkzJTBtXnMOfdSKfUogBNpyx5QSs1oTx8HsKQEeSMiIiIiIiIiIkqw4uCayuM91wP4udGLInKDiOwRkT2jo6P554yoSBijZGWMT7I6xihZHWOUrIzxSVbHGCU7sOLgWk5E5AsAZgB8xyiNUuoOpdQapdSatra20mWOKEuMUbIyxidZHWOUrI4xSlbG+CSrY4ySHVhxqrWsp+QQkY8iNtHBOqVUPme8ERERERERERER5a3kZ66JyD+LSE+GJOuy/Jz1AD4HoE8pdbogmSMiIiIiIiIiIsqBGZeFPgfgDhF5QkQ+KSKNyS8qpU6kv0FEvgfgMQDni8gREfk4gH8H0ADgQRHZKyJfLUXmiYiIiIiIiIiI4kp+WahS6msAviYi5wO4DsB+EfktgP+nlHrY4D0f0Fn89SJmk4iIiIiIiIiIaF6mTGggIlUALtD+jgHYB2CLiPy3GfkhIiIiIiIiIiLKR8nPXBORHQD6ADwE4O+UUk9qL/2DiDxf6vwQERERERERERHly4zZQvsB3GwwCcHaUmeGiIiIiIiIiIgoX2bcc+1OEWkWET8AV9LyR5VSwVLnh4iIiIiIiIiIKF9mXBb6CQA3AVgCYC+ASxCbCfSKUueFiIiIiIiIiIhoIcyY0OAmABcDeEUp9VYArwMwakI+iIiIiIiIiIiIFsSMwbWIUioCACJSq5R6DsD5JuSDiIiIiIiIiIhoQcyY0OCIiDQB2AngQRE5CWDQhHwQEREREREREREtiBkTGrxbe/g3IvIwgEYA95c6H0RERERERERERAtVssE1EVmks/iA9r8ewIlS5YWIiIiIiIiIiKgQSnnm2lMAFADReU0BWF7CvBARERERERERES1YyQbXlFLLSvVdRERERERERFR44XAYKho1OxtElmLGhAYQkfcAuBSxM9Z+rZTaaUY+iIiIiIiIiIiIFsJR6i8Ukf8A8EnE7rfWD+CTIvKVed5zp4iMiEh/0rJFIvKgiBzU/jcXN+dERERERERERESpSj64BuB/AXi7UuobSqlvAHgngMvnec83AaxPW/Z5AA8ppVYAeEh7TkREREREREREVDJmDK49D+DspOdnAdif6Q1KqUcxdzbRjQDu0h7fBWBTgfJHRERERERERESUFTPuudYC4FkReVJ7fjGAx0RkFwAopfqy/JwOpdSQ9p4hEWkvfFaJiIiIiIiIiIiMmTG4trXUXygiNwC4AQDOPvvseVITlR5jlKyM8UlWxxglq2OMkpUxPsnqGKNkB2ZcFroHsRlCfwVgCEAjgN8ppX6lLcvWsIh0AoD2f8QooVLqDqXUGqXUmra2toXknagoGKNkZYxPsjrGKFkdY5SsjPFJVscYJTswY3DtUQAuEVmM2EQE1yE2YUGudgH4qPb4owDuLUjuiIiIiIiIiIiIsmTG4JoopU4DeA+Af1NKvRtAT8Y3iHwPwGMAzheRIyLycQBfAnCliBwEcKX2nIiIiIiIiIiIqGTMuOeaiMibAHwIwMe1ZVWZ3qCU+oDBS+sKmTEiIiIiIiIiIqJcmHHm2mcA/BWAnyilBkRkOYCHTcgHERERERERERHRgpT8zDVt0oJfJT1/GcCNpc4HERERERERERHRQpVscE1E/lUp9RkR2Q1Apb+ulOorVV6IiIiIiIiIiIgKoZRnrn1L+//PJfxOIiIiIiIiIiKioinZ4JpS6int/69EpE17PFqq7yciIiIiIiIiIiq0kk1oIDF/IyLHADwH4AURGRWRraXKAxERERERERERUSGVcrbQzwD4IwAXK6ValFLNAN4I4I9E5M9LmA8iIiIiIiIiIqKCKOXg2rUAPqCUOhRfoM0U+mHtNSIiIiIiIiIiIlsp5eBatVLqWPpC7b5r1SXMBxERERERERERUUGUcnBtKs/XiIiIiIiIiIiILKlks4UCWCUiIZ3lAsBVwnwQEREREREREREVRMkG15RSVaX6LiIiIiIiIiIiolIo5WWhREREREREREREZYWDa0RERERERERERHmy/eCaiPy5iAyISL+IfE9EeP82IiIiIiIiIiIqCVsPronIYgA3AlijlPIDqAJwjbm5IiIiIiIiIiKiSmHrwTWNE4BbRJwA6gAMmpwfIiIiIiIiIiKqELYeXFNKHQXwzwBeBTAEIKiUeiA9nYjcICJ7RGTP6OhoqbNJNC/GKFkZ45OsjjFKVscYJStjfJLVMUbJDmw9uCYizQA2AlgGoAuAR0Q+nJ5OKXWHUmqNUmpNW1tbqbNJNC/GKFkZ45OsjjFKVscYJStjfJLVMUbJDmw9uAbgbQAOKaVGlVLTAH4M4M0m54mIiIiIiIiIiCqE3QfXXgVwiYjUiYgAWAfgWZPzREREREREREREFcLWg2tKqScA/BDAHwAcQGx97jA1U0REREREREREVDGcZmdgoZRStwC4xex8EBERERERERFR5bH1mWtERERERERERERm4uAaERERERERERFRnji4RkRERERERESGwuEwwuFw3q8TlTsOrhEREREREREREeWJg2tERERERERERER54uAaERERERERERFRnji4RkRERERERERElCcOrhEREREREREREeWJg2tERERERERERER54uAaERERERERERFRnji4RkRERERERERElCcOrhERERERERGRIaUUwuEwlFJmZ4XIkji4RkRERERERESGIpEIPnrHo4hEImZnhciSnGZnYKFEpAnA1wD4ASgA1yulHsvlM6JRhUPHJvDKiQnU1Tjhdjpw/PQkWjwu9HR64XRyDJLsJRpVOHx8AsOhCDq8LnS3eOBwiNnZKqqpqVnsHwwiEIqg0+tCb1cjamqqzM5WxYhEZnBgKIhAaBI+by16Oxvhctm+iaEywfgkq5uZiWJgKIihYASdje6K6n9W8roT2U1Vda3ZWdCVbT3C+oaKqRx6lrcBuF8p9V4RqQFQl8ubo1GF+wcC2HLPXkSmo3BVO3DTuhWoq67Ctt3P4NNXrMCmVYtZ6Mg29GJ6x+bVWN/jK9sBtqmpWezcP4it9/Yn1nn7Rj82reziAFsJRCIz2HVgCFt3JW3/Pj/6ejs5gEGmY3yS1c3MRLFz31HcvPNMjN66yV8R/c9KXneicqeUQiQSgcvlgkjxjkGyrUdY31Cx2TqKRMQL4DIAXwcApdSUUupULp9x+PhEYhACACLTUdz20EEcPz2FDSsX4+ad/RgYChY660RFoxfTW+7Zi8PHJ0zOWfHsHwwmBtaA2Dpvvbcf+wdZdkvhwFAwMXABaNt/Vz8OsO4kC2B8ktUNDAUTB3tALEYrpf9ZyetOZGXhcBjhcHhBnxGJRPD+2x8s+mWk2dYjrG+o2Gw9uAZgOYBRAN8QkadF5Gsi4snlA4ZDkUQBi4tMRxFVgEjscSDI68rJPoxiemSsfOM4YLDOw6HyXWcrCYQmDbb/pEk5IjqD8UlWNxTUb8Mqof9ZyetOVAmqaop/GWm29QjrGyo2uw+uOQG8HsB/KqVeB2ACwOfTE4nIDSKyR0T2jI6OprzW4XXBVZ26GVzVDjgEUCr22NfoKt4aECFzjObKKKbbG8o3jjsN1rnDW77rXErzxafPW2uw/a15Xw4qP5lilPFJVpApRjsb3boxWgn9z0pedyspZD+UqBgKUYeyvqFis/vg2hEAR5RST2jPf4jYYFsKpdQdSqk1Sqk1bW1tKa91t3iwY/PqREGL33Otpa4G9+0/ils3+dHT2Vjk1aBKlylGc6UX0zs2r0Z3S04nddpKb1cjtm/0p6zz9o1+rOxi2S2E+eKzt7MR2/vStn+fH72sO6lEMsUo45OsIFOM9nR6ceum1BitlP5nJa+7lRSyH0pUDIWoQ1nfULHZ+k6+SqmAiLwmIucrpZ4HsA7AM7l8hsMhWN/jw/mffgte1WYLrXU6cPL0JG6/5nXo6WzkDQ7JVuIxfcGNb8HIWATtDeU/W2hNTRU2rezC8lZPYobUlZwttGRcLif6ejuxrLUOw6FJdHA2RrIQxidZndPpwKZVi7GivR6BYAS+RlfF9D8red2JqDCyrUdY31CxlUPP8tMAvqPNFPoygOty/QCHQ3BOez3Oaa8veOaIzOBwCJa31WN5W+XEdE1NFdZ0LzI7GxXL5XLi4mUtZmeDSBfjk6zO6XRg1VnNWHWW2TkpvUpedyIqjGzrEdY3VEy2H1xTSu0FsMbsfBARERERERERUeXhOZBEREREREREVBDhcBjhcNjsbBCVFAfXiIiIiIiIiIiI8sTBNSIiIiIiIiIiojxxcI2IiIiIiIiIiChPHFwjIiIiIiIiIiLKEwfXiIiIiIiIiIiI8sTBNSIiIiIiIiLKmlIK4XAYSimzs0JkCRxcIyIiIiIiIqKMkgfUojNT+OgdjyISiZidLSJL4OCaJhpVeHl0HI+9dAwvj44jGuUIPJERlhdKx5ggK2N8EhUXyxhRZUgfUKuqrjU5R7lhXUXF5DQ7A1YQjSrcPxDAlnv2IjIdhavagR2bV2N9jw8Oh5idPSJLYXmhdIwJsjLGJ1FxsYwRlYdwOAwAcLvdGdPZbUAtjnUVFRvPXANw+PhEopABQGQ6ii337MXh4xMm54zIelheKB1jgqyM8UlUXCxjROYKh8OJgTEyxrqKio2DawCGQ5FEIYuLTEcxMsbrx4nSsbxQOsYEWRnjk6i4WMaICLD+BAesq6jYOLgGoMPrgqs6dVO4qh1ob3CZlCMi62J5oXSMCbIyxidRcbGMEdlfvgNjye+LRCKJ+7HFl1sJ6yoqtrIYXBORKhF5WkTuy+f93S0e7Ni8OlHY4tdfd7d4CppPonLA8kLpGBNkZYxPouJiGaNsWf3MpkoWiUTwkf94KKuZPxMDZ8p4goNIJII/ufM3UNFopo8qKdZVVGzlMqHBTQCeBeDN580Oh2B9jw8X3PgWjIxF0N7gQneLhzc2JNLB8kLpGBNkZYxPouJiGaNsRSIRvP/2B/H9G6+c96b5lSrbSQWyET+bzOVyQWT+8pjtRAXRmSl86u7H4Kz1wFHlMHyf1SY+YF1FxWb7wTURWQLgXQD+FsCWfD/H4RAsb6vH8rb6guWNqFyxvFA6xgRZGeOTqLhYxihbVTXWGnApZ/MNZiYPvmUST5d8xmFVdU3O+SnkwGG+WFdRMZXDZaH/CuAvAVjnnFMiIiIiIiKiEjC65DbTYGZ88C39UtD0zzJKV6g8EpULW5+5JiIbAIwopZ4SkcszpLsBwA0AcPbZZ5cmc0Q5YIySlTE+yeoYo2R1jFGysmzjMxwOIxwO533mUTgcxuzUpOVudG8l+Wyb+H7539/8He7+/9Yl9k/69k4/cyx9+ez0mbQfuv3n+NqfXA4RSUk3Oz2ppZ2COKJQUQdmpydx4sSJlM9ITht//8mTJ/End/4WP/rs1TnHEOtQsgOx88ixiPw9gI8AmAHgQuyeaz9WSn04w3tGAbyStrgVwLFi5dNiuK7mOqaUWp8pgUGM5suK26DYKm2dC72+GWM0i/jk9i9/Zq7zQuvQSthfXEdzlbqdz5WVt1227L4OZud/oe18OrPXp5i4bqVXDu0881DeeTCMUVsPriXTzlz7rFJqQx7v3aOUWlPwTFkQ17WyVOI2qLR1ttr6Wi0/xVZp6wvYe53tnPdscR0pk3LYdnZfB7vnP125rU8yrpv9WGG9mIfKzUM53HONiIiIiIiIiIjIFLa+51oypdQjAB4xORtERERERERERFRBeOZazB1mZ6CEuK6VpRK3QaWts9XW12r5KbZKW1/A3uts57xni+tImZTDtrP7Otg9/+nKbX2Scd3sxwrrxTzEVFweyuaea0RERERERERERKXGM9eIiIiIiIiIiIjyxME1IiIiIiIiIiKiPHFwjYiIiIiIiIiIKE8VN7i2fv16BYB//DPrb16MUf6Z/JcR45N/Jv/NizHKP5P/5sUY5Z/JfxkxPvln8t+8GKP8M/nPUMUNrh07dszsLBBlxBglK2N8ktUxRsnqGKNkZYxPsjrGKFlVxQ2uERERERERERERFQoH14iIiIiIiIiIiPLkNDsDVB6iUYXDxycwHIqgw+tCd4sHDodgZiaKgaEghoIRdDa60dPphdN5Zkx3amoW+weDCIQi6PS60NvViJqaKhPXhKgwwuFpHAiEMByaRIe3Fr0+L9zuasP0RmWIKFunw1PoD4wlYs7va0Cdu8bsbJFNzNdeExCJzODAUBCB0CR83lr0djbC5WJXulRYxxGZi2WQKDP2CGjBolGF+wcC2HLPXkSmo3BVO7Bj82q87fx27DowiJt39ieW37rJj02rFsPpdGBqahY79w9i671nXt++0Y9NK7s4wEa2Fg5PY3d/AFt3JcV2nx9X+326A2xGZWh9j48DbJSV0+Ep3Nc/PCfmNvg72PGlec3MRLFz31HD9ppiA2u7DgzNKWN9vZ0cYCsB1nFE5mIZJJofe0y0YIePTyQGBQAgMh3Flnv2Yv9gMNFRjy+/eWc/BoaCAID9g8HEwFr89a339mP/YNCcFSEqkAOBUKLzAWixvasfBwIh3fRGZejw8YmS5ZnsrT8wphtz/YExk3NGdjAwlLm9JuDAUFC/Xuc2KgnWcUTmYhkkmh8H12jBhkORREUbF5mOImC0PBgBAMPXh0OR4maYqMiGQ5MGsT1pkF6/LIyMsSxQdnKNOaJkQ8HM7TUBAZYxU7GOIzIXyyDR/HgeOy1Yh9cFV7UjpcJ1VTvgM1re6AIAdBq83uF1lS7zREXQ4a01iO1ag/T6ZaG9gWWBspNrzBEl62x0Z2yvCfCxjJmKdRyRuVgG5/rgdTdgcPTknOVdbc347jfuMCFHZDaeuUYL1t3iwY7Nq+GqjoVT/H5RK7sacesmf8ryWzf50dPZCADo7WrE9o2pr2/f6MfKrkZzVoSoQHp9XmzvS4vtPj96fV7d9EZlqLvFU7I8k735fQ26Mef3NZicM7KDnk5vxvaagN7ORv16nduoJFjHEZmLZXCuwdGT8PVtmfOnN+BGlYFnrtGCORyC9T0+XHDjWzAyFkF7w5mZDjetWowV7fUIBCPwNbrQ09mYuDlyTU0VNq3swvJWT2KGxJWcLZTKgNtdjav9PnS31mU1W2imMkSUjTp3DTb4O1JijrN4UbacTkfG9poAl8uJvt5OLEuu1zlbaMmwjiMyF8sg0fzYI6CCcDgEy9vqsbytPmW50+nAqrOaseos/ffV1FRhTfeiEuSQqLTc7mqsXdaSdXqjMkSUrTp3TU4xR5RsvvaaYgNsF7OMmYZ1HJG5WAaJMuNPkkRERERERERERHni4BoREREREREREVGeOLhGRERERERERESUJw6uERERERERERER5YmDa0RERERERERERHmy1eCaiFSJyNMicp/2fJGIPCgiB7X/zWbnkYiIiIiIiIiIKoetBtcA3ATg2aTnnwfwkFJqBYCHtOdEREREREREREQlYZvBNRFZAuBdAL6WtHgjgLu0x3cB2FTibBERERERERERUQWzzeAagH8F8JcAoknLOpRSQwCg/W83IV9ERERERERERFShbDG4JiIbAIwopZ7K8/03iMgeEdkzOjpa4NwRLRxjlKyM8UlWxxglq2OMkpUxPsnqGKNkB7YYXAPwRwD6ROQwgP8GcIWIfBvAsIh0AoD2f0TvzUqpO5RSa5RSa9ra2kqVZ6KsMUbJyhifZHWMUbI6xihZGeOTrI4xSnZgi8E1pdRfKaWWKKW6AVwD4JdKqQ8D2AXgo1qyjwK416QsEhERERERERFRBbLF4FoGXwJwpYgcBHCl9pyIiIiIiIiIiKgknGZnIFdKqUcAPKI9Pg5gnZn5ISIiIiIiIiKiymX3M9eIiIiIiIiIiIhMw8E1IiIiIiIiIiKiPHFwjYiIiIiIiIiIKE8cXCMiIiIiIiIiIsoTB9eIiIiIiIiIiIjyxME1IiIiIiIiIiKiPHFwjYiIiIiIiIiIKE8cXCMiIiIiIiIiIsoTB9eIiIiIiIiIiIjyxME1IiIiIiIiIiKiPHFwjYiIiIiIiIiIKE8cXCMiIiIiIiIiIsoTB9eIiIiIiIiIiIjyxME1IiIiIiIiIiKiPHFwjYiIiIiIiIiIKE8cXCMiIiIiIiIiIsoTB9eIiIiIiIiIiIjyxME1IiIiIiIiIiKiPHFwjYiIiIiIiIiIKE9OszNA2ZmamsXzI2MYn5zBiYkpLG2pw2xUYSgYQWejC9OzCiNjEZzVXIfp2SiOnoqgw1uLhtoqvHTsNLoX1WEmqhAIRbCk2Q2Xswqj45Po8LrQWV+L/kAIgdAkfN5a9HY2wul0YGAoqH2+Gz2dXjidDkxNzWL/YBCBUASdXhd6fF4MjkUwHIqgw+tCd4sHDocUfN2Tv7O3qxE1NVUF/Q6i+YTD0zgQCGE4NIkOby16fV643dWG6U+FI3ghMJFIf57Pgya3yzB9KBzBc0npL/B54M2QfiI8iYHAeCJ9j68eHnftgtaxkhW7nsk1Hqz6HVQ4udYpxcb4IauLRGZwYCiI4dAk2r21cDoETXU1ib5nej1+bkcdnk+K6Yt8HtRniOnT4Sn0B8YS6f2+BtS5awqW/7FwBM8m5edCnwcNBSxjVqtTqLycCkdwMDCB0fEptNZXw+lw4OipCNq9taipAgQOnNPmTolxdzUQVVWJ40iicsfBNRuYmprFwwdHcGJiGtt2D6C5rgbXvmkpbnvoYMrjyHQUrmoHblq3Anc/9gpOnp7Ctr4ePDd4CmORpjnvjUxHsWZpIzavWYqtu/oT7//HP16JmajC//3JgcSyWzf58a6LfNg9EMDWe2Npl7a48anLV6S8d8fm1Vjf4yvYANvU1Cx27h9MfKer2oHtG/3YtLKLA2xUMuHwNHb3B1JifXufH1f7fbod11PhCB7oH52T/ip/m+7Baigcwf066df723QH2CbCk/hp/8ic9O/yt3OALQ/FrmdyjQerfgcVTq51SrExfsjqIpEZ7DowlBKjt2zowY/+8Cquv/QcXLGiDbv6hzL2Ubf3+fFOf5vuANvp8BTu6x+ek36Dv6MgA2xj4Qh+rlPG3uFvK8gAm9XqFCovp8IRPDgwir9O6ielH282uatwcGQ8Jc32vh4MnRzHwZExbFq1mANsVPYY4TawfzCI6RmFbbsHEJmO4j2vX5IYHEt+DACR6Shue+gg3vP6JYhMR3HLrgG8vXex7nsB4No3L080xPH3vzg6nhhYiy+7eWc/DgRCiU4LAGxYuXjOe7fcsxeHj08UdN2TvzMyHcXWe/uxfzBYsO8gms+BQGhOrG/dFSsTel4ITOimfyGgXzaeM0j/nEH6gcC4bvqBwPiC1rNSFbueyTUerPodVDi51inFxvghqzswFJwTo9vuG8C1b16OLffsjb0+Tx91665+PGMQ0/2BMd30/YGxguT/WYMy9myBypjV6hQqLy8EJhKDZoD+8abXXTsnzdZdA7jk3A7cvLMfA0M8dqPyV7LBNRF5o4jsE5FxEXlMRC4q1XfbXSAUwcTkTKKyEoHu47jIdBQiZx6PjkUM04eTPjcuqvQ/czg0mbLc6LtHxiILWNtUgVDEIC+F+w6i+aTHPnCmTNghPWVW7HqmFPuLMWEvVttfVssPUbqAQYyGp2L92PTXjfqoZrWrdv98qmxG8ZVyvDmun2ZEOw4NBHnsRuWvlGeufQXAZwG0ANgB4Msl/G5b6/S64HE54ao+s7uMHsefK3XmcXuDyzB9Xa1zzvurRP8zO7y1usvTn7c3FO4Skk6vyyAvvEyFSsco9ju8+pdgWi09ZVbseqYU+4sxYS9W219Wyw9ROp9BjLprYv1Yo9fTn5vVrtr986myGcVX8vFmW71+mvhxqK+Rx25U/ko5uOZQSj2olJpUSv0AQFsJv9vWersaUV0luOXqHriqHfjRU0dw07oVcx4DSFwD/+M/HIGr2oFtfT24/8BR3fcCwF2/exnb+/wp7z+nrR5/9+7elGW3bvKj1+fF9o1n0u7ed3TOe3dsXo3uFk9B1z35O+P3QlrZ1Viw7yCaT6/POyfWt/fFyoSe83we3fTn+fTLxgUG6S8wSN/jq9dN3+OrX9B6Vqpi1zO5xoNVv4MKJ9c6pdgYP2R1vZ2Nc2L0lg09uPt3L2PH5tWx1+fpo27v8+Mig5j2+xp00/t9DQXJ/4UGZezCApUxq9UpVF7O83nwxbR+UvrxZig8OSfN9r4ePP7iMG7d5EdPJ4/dqPyJig85F/uLRF5G7My1uH9Ofq6U+nGG97oAPAqgFrFJGH6olLpFRBYB+D6AbgCHAWxWSp3MlI81a9aoPXv25LkW5pkzW+iiOswqbbZQrwvT0dhsoUua3ZiZVSmzhb587DTOXhSbXXQ4FMFibbbQYxOTaG84M1toYnahpNlCA8EIfI0u9GjL4jMxxWcH9WuzhY6MRdDeUNzZQuPfudLes4XOu3HsGqPlroJmC80Yo+Uan8WuZzhbaMGUTR1qtZn9KiR+SqFsYtRqErOFjk2ivaEW1VWCRvfc2ULj9fgKzhZqVKdUZDtPCxOfLfTY+BRatNlCB09F0NZQixqn/myhddXArHIkjiOzZJs69PIN74Ovb8uc5YFdO/DIfT8wIUdUIoYxWsrBtW9keFkppa7P8F4B4FFKjYtINYDfALgJwHsAnFBKfUlEPg+gWSn1uUz5sEphpIplmwaDKhY73WRlrEPJ6hijZHVs58nKbFOHcnCtYhnGqLNUOVBKXbeA9yoA8WnwqrU/BWAjgMu15XcBeARAxsE1IiIiIiIiIiKr++B1N2BwVP/ivK62Znz3G3eUOEdkpGSDayIyd1g3iVJqxzzvrwLwFIBzAXxFKfWEiHQopYa09w+JSLvBe28AcAMAnH322flkn6ioGKNkZYxPsjrGKFkdY5SsjPFJVlfJMTo4elL3DDkAGNyVcQiFSqyUExr8M4APIzZbaD2AhrS/jJRSs0qp1QCWAFgrIv5sv1gpdYdSao1Sak1bG+dRIOthjJKVMT7J6hijZHWMUbIyxidZHWOU7KBkZ64BeD2AawC8C7Ez0L4H4CGV403flFKnROQRAOsBDItIp3bWWieAkQLnmYiIiIiIiIiIyFDJzlxTSu1VSn1eO/vs64jdL+0ZEemb770i0iYiTdpjN4C3AXgOwC4AH9WSfRTAvUXIOhERERERERERka5SnrkGIDZQBuB1AHoBHEF2Z5t1ArhLu++aA8A9Sqn7ROQxAPeIyMcBvArgfUXKNhERERERERER0RylnNDgOgDvB+AC8EMAm5VSWV3GqZTaj9iAXPry4wDWFTKfRERERERERERE2SrlmWtfB3AAsTPM3g7gKhFJvKiUmvfyUCIiIiIiIiIiIisp5eDaW0v4XUREREREREREREVXssE1pdSvskknIj9SSv1xsfNDRERERERERES0UCWbLTQHy83OABERERERERERUTasOLimzM4AERERERERERFRNqw4uEZERERERERERGQLVhxck/mTEBERERERERERmc+Kg2ufMzsDRERERERERERE2Sj54JqIbBCRp0XkhIiERGRMRELx15VSD5Q6T0RERERERERERPlwmvCd/wrgPQAOKKU4eQEREREREREREdmWGZeFvgagnwNrRERERERERERkd2acufaXAH4mIr8CMBlfqJTaYUJeiIiIiIiIiIiI8mbG4NrfAhgH4AJQY8L3ExXFzEwUA0NBDAUj6Gx0o6fTC6fTinOGkBUxfmihGEO0EIwfouJiGaNKwVinSmXG4NoipdRVJnwvUdHMzESxc99R3LyzH5HpKFzVDty6yY9NqxazMaF5MX5ooRhDtBCMH6LiYhmjSsFYp0pmRoT/QkQ4uEZlZWAomGhEACAyHcXNO/sxMBQ0OWdkB4wfWijGEC0E44eouFjGqFIw1qmSmTG49ikA94tIWERCIjImIiET8kFUMEPBSKIRiYtMRxEIRkzKEdkJ44cWijFEC8H4ISouljGqFIx1qmQlH1xTSjUopRxKKbdSyqs995Y6H0SF1Nnohqs6tTi5qh3wNbpMyhHZCeOHFooxRAvB+CEqLpYxqhSMdapkplz4LCLNIrJWRC6L/5mRD6JC6en04tZN/kRjEr+/QE9no8k5Iztg/NBCMYZoIRg/RMXFMkaVgrFOlazkExqIyCcA3ARgCYC9AC4B8BiAK0qdF6JCcTod2LRqMVa01yMQjMDX6EJPZyNv3ElZYfzQQjGGaCEYP0TFxTJGlYKxTpXMjNlCbwJwMYDHlVJvFZELAGwzIR9EBeV0OrDqrGasOsvsnJAdMX5ooRhDtBCMH6LiYhmjSsFYp0plxhByRCkVAQARqVVKPQfgfBPyQUREREREREREtCBmnLl2RESaAOwE8KCInAQwaEI+iIiIiIiIiIiIFqTkg2tKqXdrD/9GRB4G0Ajg/lLng4iIiIiIiIiIaKFKdlmoiFwsIu9IXqaU+pX2sLdU+SAiIiIiIiIiIiqUUt5z7Z8APKuz/BntNUMicpaIPCwiz4rIgIjcpC1fJCIPishB7X9zEfJNRERERERERESkq5SXhbYopQ6nL1RKvSgiLfO8dwbAXyil/iAiDQCeEpEHAXwMwENKqS+JyOcBfB7A5wqcb1NFowqvnZxAIDiJUGQaXlc1xien0b3Ig2Vt9XA4BKFwBM8FJjAcmkSHtxYX+Dzwul2IRGZwYCiIQGgSPm8tejsb4XI5MTU1i/2DQQRCEXR6XejtakRNTZXZq0pUVsbDETyTVC4v8nlQ73YZpj8VjuCFpPTn+TxoypA+GlU4fHwCw6EIOrwudLd44HBIMValIhS7Xsx1/+YjHJ7GgUAo8R29Pi/c7uqCfgcVzlg4gmeTYuJCnwcNBY6JXJQiRokWItd2L9d6PT39+R11Ke34QuvUYDiC55M+73yfB40sY2QxRuXsdHgK/YGxlDbr+eHTifJyTkcd2xCqeKUcXHNneM2T6Y1KqSEAQ9rjMRF5FsBiABsBXK4luwvAIyijwbVoVOHXL45g8NQkvvqrF/H+NWfj9l8eRGQ6Cle1A//yvtW4dEUz/qd/FFt39SeWb+/z4yp/Gx7QWf4ufzt+OjCCrfcmLd/ox6aVXRxgIyqQ8XAEP9Mpf+/0t+kOsJ0KR3TL61X+Nt2OSTSqcP9AAFvu2ZtIv2Pzaqzv8XGALQ9TU7PYuX+waPVirvs3H+HwNHb3B+Z8x9V+HwfYLGgsHMHPdWLiHf42UwbYShGjRAuRa7uXa72um77Pj188O4gHnjm24Do1GI7o9tff7m/jABtZhlE5+1/nLsJP+0cS8XvVRa1424Vdc+I5vbzYpQ354HU3YHD0pO5rXW3N+O437ihxjsiuSnlZ6C9E5G9FJKUFFJFtAH6Z7YeISDeA1wF4AkCHNvAWH4BrLz4US9EAAEWnSURBVFx2zXf4+ATGwrPYtnsAG1YuTgysAUBkOoq/+MFePB+YSFRs8eVbd/XjBYPlA4HxRMchsfzefuwfDJqzkkRl6BmD8vdMYEI3vVF5fcEg/eHjE4mOTzz9lnv24vBx/fSU2f7BYFHrxVz3bz4OBEK633EgECrYd1DhPGsQE88WMCZyUYoYJVqIXNu9XOt13fS7+vGhS5alPM+3TjXqrz/PMkYWYlTOBgLjKfH7oUuW6cZzenmxSxsyOHoSvr4tun9Gg25Eeko5uPYXAJYDeFFEfqT9vQjgfABbsvkAEakH8CMAn1FKZd26icgNIrJHRPaMjo7mk3dTDIcimJicQWQ6ChEkKrC4yHQUw6HJAi2PFGclKCt2jVHSl6n8FSZ9RDf9yFhxynG5x2fAYHsWql7Mdf9a9TuszG4xarX9ZbX8lCO7xajV5Nru5VqvG6U/dXo67f35lQmrlzHGJwHG5Sw9fk9OTBe1vOhhjJIdlGxwTSk1oZT6AIArAXxT+7tKKXWNUmo8nk5EevTeLyLViA2sfUcp9WNt8bCIdGqvdwIYMfjuO5RSa5RSa9ra2gq1SkXX4XXB43LCVR3bTfH/ca5qBzq8tQVabv1TdsuZXWOU9GUqf4VJ79JN395QnHJc7vHZabA9C1Uv5rp/rfodVma3GLXa/rJafsqR3WLUanJt93Kt143SN9VVpzzPt0xYvYwxPgkwLmfp8bvIU13U8qKHMUp2UMoz1wAASqmXlVK7tb+XdZJ8K32Bdinp1wE8q5TakfTSLgAf1R5/FMC9Bc+wibpbPGhwVeGWq3uwe99R3HjFipSBtn9532qc7/Nge58/Zfn2Pj/OM1je46vH9o1pyzf6sbKr0ZyVJCpDFxmUv4t8+reXNCqv5xmk727xYMfm1Snpd2xeje6WjLevJAO9XY1FrRdz3b/56PV5db+j1+ct2HdQ4VxoEBMXFjAmclGKGCVaiFzbvVzrdd30fX585/FDKc/zrVON+uvns4yRhRiVsx5ffUr8fvvxQ7rxnF5e2IZQpSnlhAbZ0rsb9x8B+AiAAyKyV1v2fwF8CcA9IvJxAK8CeF9JclgiDofgLee247WTEzindRWCkWncdd1ajE9OY+kiD5Zrs4Wu97ehu3XtnNlC+3o7say17swsR9psoZtWdmF5qycxC8xKzhZKVFD1bhfemVYuM80W2uR24aq09JlmWXI4BOt7fLjgxrdgZCyC9gbOFroQNTVVRa0Xc92/+XC7q3G134fu5Dqfs4VaVoPbhXekxYSZs4WWIkaJFiLXdi/Xel0v/QUddehurcPVq85acJ3a6Hbh7WlljLOFktVkKmcb/B0pfYwLfR4sb3tjorycm1Ze2IZQJbLi4Jqas0Cp30B/0A0A1hU3O+ZyOARLW+qxtKXeMI3X7cLaZXMrL5fLiYuXtcxZXlNThTXdiwqaTyJKVW9QLo005Zje4RAsb6vH8jbjuoGyV+x6Mdf9mw+3uxprdep8sqaGEsRELkoRo0QLkWu7l2u9rpe+kGWikWWMbMConNW5a+b0MdZ0p8Yz45sqXckvCyUiIiIiIiIiIioXVhxcmzI7A0RERERERERERNko+eCaiDyUaZlS6pLS5oiIiIiIiIiIiCg/Jbvnmoi4ANQBaBWRZpy5h5oXQFep8kFERERERERERFQopZzQ4H8D+AxiA2lP4czgWgjAV0qYDyIiIiIiIiIiooIo2eCaUuo2ALeJyKeVUv9Wqu8lIiIiIiIiIiIqllKeuQYAUEr9m4i8GUB38vcrpe4udV4KLRpVOHx8AsOhCDq8LnS3eOBwSEqamZkoDo6GcOr0DMYnZ9Dorsax8Um01tdiZnYW1c4qVIng2PgU6l1VaK6rRig8i2B4Gl1NLkxMzmJkbBJnNbswq4DBUxGcvciNqZkohscm0dFQi4mpGThE0FDrRG21Ay8fOw2f1wVXtQOHjp1Gh7cWF/k8eOlYGEPBCLqa3PC6nDg+PoXIzCwmJmfgqXXCU+PETFQhPDWDuhonjk9MwtfoRkOtE4FQBIubXRgJTSEQiuCsJjfqap04Nj6Zsu5TU7PYPxhEIBRBp9eF3q5G1NRUmbSHyE5mZqIYGApiKBhBZ6MbPZ1eOJ2Fu01kODyNA4EQhkOT6PDWotfnhdtdXbD0p8IRvBCYSKQ/z+dBk9t4ivJc04+HI3gmKf1FPg/qM6SnzHLd/lb7/FJ9RzHZob3Ipp3PltX2l9XyY0UT4UkMBMYT26jHVw+Pu9bsbFlGIcuHnkz9guT49XlrscjjxGBwErXOKpw8PY3muuo5MR2JzODAUBAB7T0rfJ6iloFc+xFEC1XoNisyGcGrJ2ZxbGISXY0uTM0qHB+fgtflRIe3GidOzybiu6upCk+/ejpRV1ZXOS3fxhMtVMkH10TkWwDOAbAXwKy2WAGw9eBaNKpw/0AAW+7Zi8h0FK5qB3ZsXo31Pb5EJTYzE8VDzw/jxMQ0vvqrF/H+NWfj9l8eTKTf1teDKgdw886BxLLtfT24Z8+ruPaSpRgYnMItuwbQXFeDa9+0FLc9dDDlcfw9N16xAt/f8yquufhsdDW5sPMPR/HYoRPY1teD+w8MYWxyGpvXLMXWXf2J9/z9e3oxOjaJHQ++kFi25crz0OR24uTpGXz5F2eW37RuBQ4GQnjjOa1z8pO87lesaMOu/iFsvffM92zf6MemlV2sTCmjmZkodu47ipt3nomdWzf5sWnV4oIMsIXD09jdH0gpA9v7/Lja79Pt6Oaa/lQ4ggf6R+ekv8rfpttRzzX9eDiCn+mkf6e/jQNsech1+1vt80v1HcU0NTWLnfsHLd1eZNPOZ8tq+8tq+bGiifAkfto/MmcbvcvfzgE2FLZ86MnULxifnpoTv7dc3YPvPfEKXhgZT/SLP3X5ikRMRyIz2HVgaM7+/MojB/HK8XDBy0Cu/QiihSp0mzU+GcHvDoawVefYb2mLG396+bm4ZVfqMWxbQxWuvfNJ/OeHXofRsenU+LdYG09UCCWfLRTAGgB/pJT6U6XUp7W/G03IR0EdPj6RqLwAIDIdxZZ79uLw8YlEmoGhIKZnFLbtHsCGlYsTA2vx9LfsGoDL6UxZtnXXAK5983I0eWoTFdZ7Xr8kUZklP46/5/ZfHsSGlYtx20MH8dLoBD526bLE53/s0mW49s3LE5Vb/D2Hjk0kBtbiy3Y8+ALqaqoTA2vx5bc9dBDvvfhs3fwkr/uBoWDiQCmxPvf2Y/9gsNi7g2xuYCiY6EADsdi5eWc/BoYKEzsHAqE5ZWDrrn4cCIQKkv6FwIRu+hcCEwVJ/4xB+mcM0lNmuW5/q31+qb6jmPYPWr+9yKadz5bV9pfV8mNFA4Fx3W00EBg3OWfWUMjyoSdTv0AvfrftHsAnLjsnpV+cHNMHhoK6+3PDysUpzwtVBnLtRxAtVKHbrMETs9hqcOy3YeXixHFh/Lu27hqAp8aFyHQUVQ7H3Pi3WBtPVAhmDK71A/CZ8L1FNRyKJCqMuMh0FCNjkcTzoWAEE5MziExHIQLd9BNTM3OWhadmcGJiOpE++b1GnxNfHlXAqdPTieWnTk8jrOUhWVQZ5EcnbWQ6imPjk/PmIRCa1F0+HIqAKJOhoH55CgQLEzvDhrE5WZbpKbNib89S7C+7x0TAoA21UnuRTTuf/WdZa39ZLT9WxG2UWSHLh55M/QKjfRPW+tTJ/eL4/jLqo4qkPrdTO0CUrNBt1vDYmc9LP/YzOhYc1r4r+Tg25XULtfFEhWDG4ForgGdE5H9EZFf8z4R8FFSHdk+zZK5qB9obzpxK3tnohsflTKTTS++pcc5ZVlfjxCJPdUp6o8fx50rF/jsEaKqrTixvqqtGXa1zznuqxCA/rrlpXdUOtNXXzpsHn7dWd3mHl5eYUGadjW79mGosTOx0GMam/qU9dk9PmRV7e5Zif9k9JjoN2lArtRfZtPPZf5a19pfV8mNF3EaZFbJ86MnULzDaN26tT53cL47vL6M+qlKpz+3UDhAlK3Sblf55ep+d/rxD+67049jE6xZq44kKwYzBtb8BsAnA3wH4l6Q/W+tu8WDH5tUpA2c7Nq9Gd4snkaan04vqKsEtV/dg976juPGKFSnpt/X1IDIzk7Jse18P7vrdyzg1MYltfT1wVTvwo6eO4KZ1K+Y8jr/nxitW4L79R3HTuhU4p82Db/7mUOLzv/mbQ7jrdy9je58/5T3drR5sufK8lGVbrjwPpyen8edvS11+07oV+MHvX9XNT/K693Y2YvvG1O/ZvtGPlV2Nxd4dZHM9nV7cuik1dm7d5EdPZ2Fip9fnnVMGtvf50evzFiT9eT6PbvrzfJ6CpL/IIP1FBukps1y3v9U+v1TfUUy9XdZvL7Jp57Nltf1ltfxYUY+vXncb9fjqTc6ZNRSyfOjJ1C/Qi99bru7B1x59KaVfnBzTvZ2Nuvvzvv1HU54Xqgzk2o8gWqhCt1ldzVXYbnDst3vf0cRxYfy7tvf1YGIqAle1A7PR6Nz4t1gbT1QIopJ/oinVl4p0ALhYe/qkUmqkVN+9Zs0atWfPnqJ8dnxGlpGxCNob5p8tdGJqBl6X8WyhntoqLPJos4VGptHVeGa20CVNLkSROlvoyNgk2rXZQkWbLdRVfWaGUFd11ZzZQgPBCDobXfC6q5NmC51FXW0V6mucmI0qhKdn4K524vjEFHzeWjS4qjE8FkFXU2y20OFQBIub3PDUxmYUTV73+Oxv8VlqVnJmmHnvIFrMGLWT+KxggWAEvkYXejobOVtokiLOFpoxRss1PjlbqPmybC9MrUOzaeezZbX9ZbX8WFGWs4VWbDtfyPKhJ1O/ID1+W3KYLTT+ngqaLbQi2/lKVOg2Kz5b6PGJSfi8LkxHFU5MTKG+1glflrOFZnFMWPI69PIN74Ovb4vua4FdO/DIfT/I6X2Z3lPK/FHRGMaoGbOFbgbwTwAeQSxj/yYi/0cp9cNS56XQHA7B8rZ6LG8z/hXT6XTgws6mgn3nG5bOn+airjPf51985vGqs1xYddaZdN2t2X/vMm0dz16UunwFGlKe19RUYU13WiKiLDidDqw6qzklRgvJ7a7G2mUtRUvf5HZh7bLsO+W5pq/PMT1lluv2t9rnl+o7iskO7UU27Xy2rLa/rJYfK/K4a7F2GS/jM1LI8qEnU79AL37Pac/8eS6XExentevFLAO59iOIFqrQbRbcLviasn/PkubUxFZv44kWquSDawC+AODi+NlqItIG4BcAbD+4RkRERERERERElcWMe6450i4DPW5SPoiIiIiIiIiIiBbEjDPX7heR/wHwPe35+wH8zIR8FFw0qvDy6DgOHZ+Aq7oKzXXVOGeRBwPDYwiEIuj0utCrXV8ev7fMUDCC9oZaeN1VqBIHjk9MobW+FpHpWQTD06h2KoiqwsjYJDobY+93Oh04fGwcg8EIxidn0FRXjZoqBwKhCFrrazE5MwOvqxY9nd6C3qOKyMri904JhCbh89ait7MRLlfhqrixcATPJt2L5UKfBw0FvCca73dUWKfDU+gPjCW2p9/XgDp3jWH6crjnGhVfrnGVidViwmr5IYqL95nT+9JAeZdJolJJL2PnddSl9Hnj5SreF47fxzAYnkat04GGWieWtdexvFDFK+ngmogIgNsRm8zgUsTuuXaHUuonpcxHMUSjCj/vD+AvfrAXkekoXNUO/N93XIBnh8bw1/f2J5Zt3+jHhp4O3Nc/jK27kpb39eAXzw7hgWeOYWmLG396+bl46NkhrLuwE7fsGkik+8f3roS7ugovjozjtocOJpZvufI8fOO3h3Hy9BRu2dCDH/3hIK5ZuxSbVi3mABuVvUhkBrsODKWVKT/6ejsLMsA2Fo7g5/2jcz7/Hf423QG28XAEP9NJ/05/m+4A26lwBA/opL/K38aOSh5Oh6d06lg/Nvg7dA+6ir39uX/LQ65xlYnVYsJq+SGKm5qaxc79g9ia1pfetLILM7OzZVsmiUolvYwtbXHjU5ev0C0LD/SP4iuPHMT715yN23955jj0pnUr8NqpMC47r4XlhSpaSUddVGxq0p1KqR8rpbYopf68HAbWAODw8YnEwBoARKajODYxlRhYiy/bem8/+gNjiQorsXzXAD50yTIAwIaVi3GL9jw+sBZP9+LIOA4cDSYG1uLLdzz4At7z+iWITEex7b4BXPvm5bh5Zz8GhoKl3hREJXdgKKhTpvpxoEDx/2xgQvfznw1M6KZ/xiD9MwbpXzBI/4JBespMv46N1b16ir39uX/LQ65xlYnVYsJq+SGK2z8YTBz0A2f60vsHg2VdJolKJb2MbVi52LAsbN3Vjw0rFycG1uKv3/bQQbw4Ms7yQhXPjFOaHheRi0343qIaDkUSlUxcVGHOssh0FMOhSd3lp05PAwBEYs9PTkzrfqbR54qceRyemkFkOopAMFKI1SOytIBBmRoOTRbk843KrNHnFzs9ZWa17c/9Wx4KuR+tFhNWyw9RXECnfx2LzUhZl0miUkkvY/Hj0GTJx69Gr0cVWF6o4pkxuPZWxAbYXhKR/SJyQET2m5CPgurwuuCqTt2cVYI5y1zVDnR4a3WXN9VVpzxf5KnW/Uyjz1XqzGN3jROuagd8jTw1l8qfz6BMdXhrC/L5RmXW6POLnZ4ys9r25/4tD4Xcj1aLCavlhyiuU6d/HYtNV1mXSaJSMSpj6c+Ty4je6w4BywtVvJINronI2drDdwBYDuAKAFcD2KD9t7XuFg/+5X2rUyqdFk8NvrjRn7Js+0Y//L4GbO9LW97Xg+88fggAsHvfUWzr68G3Hz+EbX09KenOaa+Hf3Ejblq3ImX5livPw4//cASuagdu2dCDu3/3Mm7d5EdPZ2OpNwVRyfV2NuqUKT96CxT/F/o8up9/oc+jm/4ig/QXGaQ/zyD9eQbpKTP9OjZW9+op9vbn/i0PucZVJlaLCavlhyiut6sR23X60iu7Gsu6TBKVSnoZ273vqGFZ2N7nx+59R3HjFanHoTetW4Fz2+tZXqjilXJCg50AXq+UekVEfqSU+uMSfnfRORyCd/h9OL/j0jmzhS5r9WA4FEGH14WV2gxHm1Z1YXmbB4FgBK0NtWh0V2H1WU24/tIptHhis4UubnKj2gncfd1ajIxPwqe93+l04JxWD3oXN56ZLdThwJJmd2K20L/e0IOezkZOZkAVweVyoq+3E8ta6xIzGxVyttAGtwvv8Lehu3VtVrOF1rtdeGda+kyzhTa5XbgqLT1nKctfnbsGG/wd6E6Kh0wzyBV7+3P/lodc4yoTq8WE1fJDFFdTU4VNK7uwXKcvXYOqsi2TRKWiV8bO76hLKQvxchXrC9fh5Olp3H39WoTC06jhbKFECaUcXJOkx8tL+L0l43AIzu1owLkdqb+YreleNCdtTU2V7vJsLW9vwPL23H+ZIypXLpcTFy9rKdrnN7hdWLss+05DfY7pm3JMT5nVuWuwNod4KPb25/4tD7nGVSZWiwmr5YcoLlOfuZzLJFGp6JUxvbKQa1+YqNKU8rQmZfCYiIiIiIiIiIjIlko5uLZKREIiMgZgpfY4JCJjIhLK9EYRuVNERkSkP2nZIhF5UEQOav+bi74GRERERERERERESUo2uKaUqlJKeZVSDUopp/Y4/tw7z9u/CWB92rLPA3hIKbUCwEPacyIiIiIiIiIiopKxxd3ulVKPAjiRtngjgLu0x3cB2FTKPBEREREREREREdlicM1Ah1JqCAC0/+0m54eIiIiIiIiIiCqMnQfXsiYiN4jIHhHZMzo6anZ2iOZgjJKVMT7J6hijZHWMUbIyxidZHWOU7MDOg2vDItIJANr/EaOESqk7lFJrlFJr2traSpZBomwxRsnKGJ9kdYxRsjrGKFkZ45OsjjFKdmDnwbVdAD6qPf4ogHtNzAsREREREREREVUgWwyuicj3ADwG4HwROSIiHwfwJQBXishBAFdqz4mIiIiIiIiIiErGaXYGsqGU+oDBS+tKmpEk0ajCqycmMByaxMTUDJYu8qCjwYnnhk9jJjqDmionRscm4a6pQpO7GpMzUQyPTWJJkwtTswrHxifRWl+Lsclp1FZVwet24vTkLKZmZ9FcV4vxyRkcH5/C4iYXFIDBYASdXheqqwSvnAijw1sLv68Bde4aTE3NYv9gEIFQLE1vVyNqaqrM2jQpolGFw8cnMByKoMPrQneLBw6HmJ0t27HadswnP7m+JxyexoFACMOhSXR4a9Hr88Ltri7Y50ciMzgwFEQgNAmftxa9nY1wuYyrxFPhCF4ITCTyc57Pgya3y7T0+bByXTEfu29/7l/rm5mJYmAoiKFgBJ2NbvR0euF0pv4GWcj9WIqYsHN+yF7S2+Czm+vw6snTGdvkXNvh0+Ep9AfGEjHq9zVAIDn1FTLRKwNVAJ5NWnahz4OGMinzVB70jkmXtc4tb7n0k/VidTQUwcmJWQyPTeLc9jpMTEYxOjaJepcT9TVVCE9Po7rKiZPhaSxpcmFichaB0CTaG2rhqa3CkkUueGtrLXU8Q1Rothhcs5poVOGXzw/j4PA4bnvoICLTUbiqHdi+0Y89h0bxxuXt+MLOpxLLb7m6B1/91YuYmlG49k1LU95z4xUr8P09r+Kai89GV2MtXNVVOHoqhG27B9BcVzMn/S1X9+B7T7yCF0bGsb3Pj3f42/DzgVFsvbc/JR+bVnaZflAVjSrcPxDAlnv2JvK2Y/NqrO/xsSLNgdW2Yz75yfU94fA0dvcHsHVXUlz3+XG136fbac718yORGew6MDTn8/t6O3U79qfCETzQPzon/VX+Nt2OcbHT52NqahY79w9asq6Yj923P/ev9c3MRLFz31HcvPPM9rt1kx+bVi1ODLAVcj+WIibsnB+yF702+NZNfvzbLw/ileNh3TY513b4dHgK9/UPp6bf6Eej24mb/ntvVn2FTIzKwGUrGnDtnU+mLHuHvy3nATaWMSoGo2PS9PKWSz/ZKFYv6qzDtd94Eue11+NDlyzFLbsGEq/ftG4F6qqrcOfvDuFjb16G8NQMPvejA4nXt/X14NTpSZwKz+KzP9hnieMZomKwxWWhVnP4+AT2HwkmKjEAiExHsfXefmx6/dn4ws4DKcu37R7AhpWL8Z7XL5nzntt/eRAbVi7GbQ8dRJWjCtOzwLbdscpKL/223QP4xGXnxL5vVz+eDUwkDqaS87F/MGjClkl1+PhEohIHYnnbcs9eHD4+YXLO7MVq2zGf/OT6ngOBUKJRj6ffuqsfBwKhwnz+UFD/84f0y80LgQnd9C8E9D+/2OnzsX8waNm6Yj523/7cv9Y3MBRMDKwBse13885+DCTVCYXcj6WICTvnh+xFrw2+eWc/NqxcnHie3ibn2g73B8bmpr+3H9MzKuu+QiZGZeDVE7Nzlj1bBmWeyoPRMWl6eculn2wUq6enYo8/cdk5iYG1+Ou3PXQQx09PYcPKxfiH+5/DS6MTKa/fsmsAVY6qxMDafHkgsisOruVhOBRBVCFROcRFpqM4Njapu1wEENF/T3z5xNQMJiZnEmmM0oenZhKPh0P63zccihRkXRdiOBTRzdvImPl5sxOrbcd88pPre4zjerIgnx/I+fOtlT4fAYNtZIW6Yj523/7cv9Y3FNTffoHgme1XyP1Yipiwc37IXozaYJHU58ltcqHa4QmtT5zNZ2ReB4P8pPUjyqXMU3nIdEyaXN5y6SfPVxbCSceqya9H1Zlj16jCnNePjet/Lo8LqZzwstA8dHhdqBLAVe1IqSRc1Q60NdTqLldahWP0mqvaAU+NE0hLo5feXeNMPO7w6n9fh9f8U8w7vC7dvLU3mJ83O7HadswnP7m+xziuawvy+b6cP99a6fPRabCNrFBXzMfu25/71/o6G92628/XeGb7FXI/liIm7JwfshejNlglHWCnt8mFaoc9NamHMgUvk2n9iHIp81QeMh2TJpe3XPrJ85WFulqn7usOAWajZx4nc1U70Fqv/7mVdlz4wetuwODoyTnLu9qa8d1v3GFCjsxhtB0Ae28LnrmWh+4WD3qXNOKmdSvgqo5twvi9H37yh1fxt5t6U5bfcnUP7tt/FD966sic99x4xQrct/8oblq3ArPRWVQ7gFuu7oGr2qGb/pare/C1R19KXP9+oc+D7Rv9c/KxsqvRhC2TqrvFgx2bV6fkbcfm1ehu8ZicM3ux2nbMJz+5vqfX58X2vrS47vOj1+ctzOd3Nup/fqd+uTnP59FNf55P//OLnT4fvV2Nlq0r5mP37c/9a309nV7cuil1+926yY+epDqhkPuxFDFh5/yQvei1wbdu8uO+/UcTz9Pb5FzbYb+vYW76jX5UOyXrvkImRmXg7EVVc5ZdWAZlnsqD0TFpennLpZ9sFKt1NbHH/+/Rl7Ctryfl9ZvWrUBLXQ3u238Un1t/Ac5p86S8vq2vB7PRWfzz+1ZZ5njGLIOjJ+Hr2zLnz2igqVwZbQe7bwtRSs2fqoysWbNG7dmzZ8Gfkzwzy+mpGZytM1vosbEp1NY40OSuxtRMFCNjk+hqdGE6ema20PHJadRUVaHB5UR4ehZTM0mzhU5MYXFjbLbQoWAEvnlmC43PvLLSQjPExWemGRmLoL2Bs8IAmHfl9WLUatsxn/zk+p58ZwvN9vPjs5QlPr+CZgudp67IuCMLVYfmyu7b30L71+7yqkOzEZ8tNBCMwNfoQk9nI2cL5Y3W81G0GLWy9DY4PltopjY513aYs4UWjCXbecqP3jFpptlCs+knzztbaFsdJqaiGB2fRH1t6myhp8LTWKzNFjocmkRrQy3q02YLnScPJa9DL9/wPvj6tui+Fti1A4/c94Oc3leq98z3Piuz+ToZxigvC82TwyHobq1Hd2t9yvI13cVvJFee1ZzyvKamCmu6FxX9e/PhcAiWt9VjeVv9/InJkNW2Yz75yfU9bnc11i5rKdrnu1xOXJzD5ze5XVi7LPvyXez0+bByXTEfu29/7l/rczodWHVWM1adZZymkPuxFDGRC6vlh+xFrw2er03OtR2uc9fo9gty6StkYlQGyrXMU3kwOibVS5dtP1kvVgs1EGyl4xmiQuNloURERERERERERHni4BoREREREREREVGeeFloHqJRhddOTiAQnMRMdBb1tdWYmJrFxOQMGt3VOD4+iQ6vCw4BwtOzqKupQmRaYWRsEmcvcmN6Joqh0CTavbVor3diaYu30u9DRjYTv29D/N5OudxzLdv36N1bpc5dY5g+FI7guaT7Q1zg88Br4j25ip0+fn+ooWAEnY1u9HR659wfqpxYbftT+ZkIT2IgMJ6IgR5fPTzu1Jn8yvmea/H7XwVCk/Blcf8romTj4Ujs3mRjk2hrqIXL6cCrJ8IFjaXxcATPJJWZi3weVKHK8J5r8ftQBkIRdHpd6J3nPpTFLpMsYzSffPrXmdqu+fqKya+vaHfj+ETsPmk+by3cNVU4dOy07r0MT4UjCJyKIBiexchY7Htb66vQ1VDPmKaKxujPUTSq8PihUbx2IoKHnh3Ce15/Fl49EcFXf/Ui3r/mbNz+y4OITEcTM6M01Tnx6okwbtk1gOa6Glz7pqW47aHUNEPBSVyyvI0DbGQL0ajC/QMBbLlnbyKOd2xejfU9PsMYzvU9p8NTuK9/GFt39SfSb+/zY4O/Q3eALRSO4P7+0Tnp1/vbdAfYToUjeEAn/VX+Nt2OtNXSz8xEsXPfUdy880z6Wzf5sWnV4rIcYLPa9qfyMxGexE/7R+bEwLv87YmDlELGidViLhKZwa4DQ3Py09fbyQMlmtd4OIKfDYxi671n4ueWq3vwvSdewQsj4wWJpfFwBD9LKzP/+N6VmJyO4q/vTY3bq/0+VFU5sHP/YEqetm/0Y9PKLt0BtmKXSZYxmk8+/etMbVdtdXXGvmJyX/IDaxYjFG7C1l0DKceo9x8YwmOHTiTKldtdjVPhCPqPBDF4ajIl/fY+P85pn0ZPRzNjmipW+R2FFdnh4xOYmQVu2TWAD12yDDOzwLbdA9iwcnFiYA0AItNR3LJrAF5XDW7RKp73vH5JYmAtOc1MNPa5RHZw+PhEouEHYnG85Z69GWM41/f0B8YSHYV4+q27+tEfGNNN/1xgQjf9cwH9z3/BIP0LNkk/MBRMdJbi6W/e2Y+BoaBueruz2van8jMQGNeNgYHAeCJNIePEajF3YCiom58DZVqnUGE9E5hIDGIBsfjZtnsAn7jsnILF0jM6ZebFkfHEwFp82dZd/TgQCGH/YHBOnrbe24/9g/r5KHaZZBmj+eTTv87Uds3XV0x+/e29ixMDZfG0t+wawMcuXZZSroBYWalyVM1Jv3VXP2ZnHYxpqmgcXMvRcCiCExPTiExHcXJiGhOTM4hMRyGCRAUTF5mOYnRsMrHcKM3J09MYGYuUbB2IFmI4FNGN40wxnOt7hkOTuumHQ5NMD2AoqL89A8HyrEestv2p/GQTA4WME6vFXMBi+SF7MYrn8NRM4vFCY0nvO6JKv189HJpEwKDfMRwqTL8jVyxjNJ/8+tfGcTVfXzH59dEx/bSnTk+nfGb8O5OPb1O+dyzCmKaKxsG1HHV4XVjkqYar2oFFnmp4XE64qmObMf4/zlXtiN13Imm5Xprmumq0N/DSI7KHDq9LN44zxXCu7+nw1uqm7/DWMj2Azka3bnpfY3nWI1bb/lR+somBQsaJ1WLOZ7H8kL0YxbO7xpl4vNBY0vuOKtHvV3d4a9Fp0O/o8Bam35ErljGaT379a+O4mq+vmPx6e4P+dzfVVad8Zvw7049vE2kaXIxpqmgcXMtRd4sHzipgW18Pvv34ITgdwC1X92D3vqO48YoVKQNt2/p6EIpMYVtfD1zVDvzoqSO4ad3cNE5H7HOJ7KC7xYMdm1enxPGOzaszxnCu7/H7GrC9z5+SfnufH35fg276C3we3fQX+PQ//zyD9OfZJH1Ppxe3bkpNf+smP3o6G3XT253Vtj+Vnx5fvW4M9PjqE2kKGSdWi7nezkbd/PSWaZ1ChXWRz4PtG1Pj55are/C1R18qWCxdpFNmzmmvxxc36sStz4versY5edq+0Y+VXfr5KHaZZBmj+eTTv87Uds3XV0x+/f4DR7FdO16Np93W14Nv/uZQSrkCYmVlNjo7J/32Pj+qqqKMaapovNugJj47SyAYQa3TgWBkCi0e15xZVRwOwSXL2rC4aQLdLR7MRGfR6XXj79+zEhOTM7j7urU4fnoS7fUuVDlis4X6vC7cdd3a2GyhzW5cvLQ5NltoQy3aGzhbKNmLwyG46sIOfP+GS1JmH8oUww6HYH2PDxfc+BaMjEXQ3pB5BqQ6dw02+DvQ3VqX1WyhXrcLV/nb0N26NmWWL6PZQpsM0hvdtNhq6Z1OBzatWowV7fUIBCPwNbrQ09lo6mQGuc7KlgurbX+yn/ni0+Ouxbv87SkxkD5baCHjxGox53I50dfbiWVJdS5nMqRs1btdeEdPG7pbzsRzXU0VGi47J6tYymb263q3C+9MKzPx2UKXtiTFbdKshptWdmF5qycx8+LKDO1SsctkOZSxfGayTFZps5znKte+MjB/25Wpr5jelzy33Y27r08tw3U1Tvx/bz03pVw1uV3wLwFa6yO4+7q1GNZmC23xVGGxl7OFWsUHr7sBg6MndV/ramvGd79xR4lzVBkY/dCfneXGK1bg+3uewaevWDFnBj6HQ7C0pR5LW+ozfCpReYpGFR54djin2YyAWLlZ3laP5W3ZlZs6dw3WLmvJKu3MTBS/eGY0p9kzm9wurF2WfafZaumdTgdWndWMVWdl/ZaimZqazWlWtnxYbfuTfWQbnx53LdYuy3w5SyHjxGox53I5cXGWdS5RsmhU4dcvnpzTL3hnb+e8gy+5zH5db1BmjPoKNTVVWNO9KOv1KHaZtHMZy2cmy2SVNst5vnLtKwOZ2675+orpr5+T9rp/cZPu+5rcLv4AaXGDoyfh69ui/9quHSXOTeVgbQb92Vlu/+VBbFi5uKxn4CPKRz6zGRVbpc2eaTW5zspGVEqMT6LiWki/gO23PSy078f9TESVgINrMJ6dJT67Z7nOwEeUj3xmMyq2Sps902pynZWNqJQYn0TFtZB+Adtve1ho34/7mYgqAS8LxZnZWZIrfVe1A0oZz8BXzPsLEVmZUXkxc8bb+IxH6XnKNHsmy3DhdBrEhNGsbPng/qJ8FTI+GYdEcxn1C1o8888amE/7TaW30L4f93N22MYQ2RvPXIP+7Cw3XrEC9+0/qjsDX/z+LR/++hP4s+8+jQ99/Qns3D+IqalZM7JPVFL5zGZUbLnOnskyXFi5zsqWK+4vWohCxSfjkEhfd4sH//K+1H7BTetW4NlAaN7yUWmzX9vVQvt+3M/zYxtDZH88cw2ps7MMhyKornJgLDKF2695ne4MfEb3b1ne6snpxqlEdpTPbEbFluvsmSzDhVVTU5XTrGy54v6ihShUfDIOifQ5HILFTS7ccNlyRBWgFHD3Y6/g5OkpdH3cnbF8WHH2a5proX0/7uf5sY0hsj8OrmlymZ2F92+hSpfPbEbFlsvsmSzDhZfrrGy54P6ihSpEfDIOiYwdORXG7Q+9OGd5NuXDSrNfk7GF9v24nzNjG0Nkf/y5IA/x+7ckK/T9hYioeFiG7YX7i6yAcUhkjOWDaGFYhojsj4NreSj2/YWIqLhYhu2F+4usgHFIZIzlg2hhWIaI7M/2l4WKyHoAtwGoAvA1pdSXcv2MaFTh0LEJvHJiAp4aJzq8tTh7kfF9BIp9fyGihYpGFQ4fn0jEp9n3RCuFXNaZZbjwZmaiGBgKYigYQWejGz2d3oLdS4X7ixaqEPHJOKRiKmYdWgosHzQfu8d4sbEMEdmfrQfXRKQKwFcAXAngCIDfi8gupdQz2X5GNKpw/0AAW+7Zi8h0NDHD0YqOelxxfkfGg3PeXJKsSC+md2xejfU9vrIdYMtnnVmGC2dmJoqd+47i5p39ie1/6yY/Nq1aXNABNu4vykch45NxSMVQijq0FFg+yEi5xHixsQwR2Zvda7O1AF5USr2slJoC8N8ANubyAYePTyQOyIHYjSNve+gg9h8J4vDxicLnmKjI9GJ6yz17yzqeK3GdrWRgKJjoMAOx7X/zzn4MDAVNzhkR45OsjzFK5Y4xTkSVwO6Da4sBvJb0/Ii2LIWI3CAie0Rkz+joaMprwwYzs0QVMDLG2VmoNDLFaK6MYrqc47kS17mU5ovPoaD+9g8Euf2pNDLFKOOTrIAxSlZWyH6oHsY4LVSxY5SoEOw+uKZ3vZeas0CpO5RSa5RSa9ra2lJe6zCYmcUhQHsDZ2eh0sgUo7kyiulyjudKXOdSmi8+Oxvdutvf18jtT6WRKUYZn2QFjFGyskL2Q/Uwxmmhih2jRIVg63uuIXam2llJz5cAGMzlA7pbPNixebXuPde6WzwFzSxRKejF9I7Nq8s6nitxna2kp9OLWzf559xLpaeTM1yR+RifZHWMUSp3jHGygg9edwMGR0/OWf7CwRfhMyE/ZC6jeACArrZmfPcbd+T8mXYfXPs9gBUisgzAUQDXAPhgLh/gcAjW9/hw/qffgldPTKAui9lCiawsHtMX3PgWjIxF0N5Q/rOFVuI6W4nT6cCmVYuxor0egWAEvkYXejobeZNisgTGJ1kdY5TKHWOcrGBw9CR8fVvmLD/wDzeYkBsym1E8AMDgrh15faatB9eUUjMi8mcA/gdAFYA7lVIDuX6OwyE4p70e57TXFzyPRGZwOATL2+qxvK1yYroS19lKnE4HVp3VjFVnzZ+WqNQYn2R1jFEqd4xxIip3th5cAwCl1M8A/MzsfBARERERERERUeWx/eAaEREREREREVW2TPfR4r3V5me0/fK9B1ml4eAaEREREREREdlapvto8d5q8zPafvneg6zSiFLK7DyUlIiMAnglbXErgGMmZMcMXFdzHVNKrc+UwCBG82XFbVBslbbOhV7fjDGaRXxy+5c/M9d5oXVoJewvrqO5St3O58rK2y5bdl8Hs/O/0HY+ndnrU0xct9Irh3aeeSjvPBjGaMUNrukRkT1KqTVm56MUuK6VpRK3QaWts9XW12r5KbZKW1/A3uts57xni+tImZTDtrP7Otg9/+nKbX2Scd3sxwrrxTxUbh44/zEREREREREREVGeOLhGRERERERERESUJw6uxVTS1Bdc18pSidug0tbZautrtfwUW6WtL2DvdbZz3rPFdaRMymHb2X0d7J7/dOW2Psm4bvZjhfViHmIqLg+85xoREREREREREVGeeOYaERERERERERFRnip6cE1E1ovI8yLyooh83uz8ZEtEzhKRh0XkWREZEJGbtOWLRORBETmo/W9Oes9faev5vIi8PWn5G0TkgPba7SIi2vJaEfm+tvwJEeku+YomEZEqEXlaRO7TnpftuuZKRFwi8qSI7NPiYZtOmstFJCgie7W/rWbktZDSYyLtNdH28Ysisl9EXm9GHgttnnU2dR/btT5dCBE5rNUpe0Vkj9n5KQYRuVNERkSkP2mZYf1rZeUSo7nuE6M20aoK2cepBKXoE5ZoPYrWzytR/ptE5Ici8py2L95kt3XIRzm1g+XU3qUzWLe/EZGjSf3Gd5qZx0Iwo523Qtzk0w4UIQ+6x6NmlKFc2pOCU0pV5B+AKgAvAVgOoAbAPgAXmZ2vLPPeCeD12uMGAC8AuAjAPwL4vLb88wD+QXt8kbZ+tQCWaetdpb32JIA3ARAAPwfwDm35nwL4qvb4GgDfN3mdtwD4LoD7tOdlu655bBsBUK89rgbwBIBL0tJcHt925fKXHhNpr71T28cC4BIAT5id3xKss2n72M716QLX+zCAVrPzUeR1vAzA6wH0Jy3TrX+t/FdOMZrLPsnUJlr1DwXs41TCXyG3l1E/qUTrUbR+XonyfxeAT2iPawA02W0d8lzvwyiTdjCXutVufwbr9jcAPmt23gq4jqa081aIm1zbgSLlQfd41IwylG17Uoy/Sj5zbS2AF5VSLyulpgD8N4CNJucpK0qpIaXUH7THYwCeBbAYsfzfpSW7C8Am7fFGAP+tlJpUSh0C8CKAtSLSCcCrlHpMxaLt7rT3xD/rhwDWmfXrmYgsAfAuAF9LWlyW65oPFTOuPa3W/sr6ZooGMZFsI4C7tW3zOIAmLQZsK4t1NpNt61PKTCn1KIATaYuN6l8rK5sYzXGf6LaJpchnvgrVxylppk1Uoj5hUZWgn1dUIuJF7AD76wCglJpSSp2y0zpQWbV3cxisW7kxpZ23Qtzk0Q4UIw9Gx6Ml3RY5ticFV8mDa4sBvJb0/Ii2zFYkdgnj6xAbHe5QSg0BsUIGoF1LZrSui7XH6ctT3qOUmgEQBNBSlJWY378C+EsA0aRl5bquedFOf90LYATAg0qpJ3SSvUk7VffnItJT2hwW3L9ibkwkK4vyneZfkXmdAfP2cTlu72woAA+IyFMicoPZmSkho/rXyso9RnNtE21hgX2cilPEPmGx/SuK288rtuUARgF8Q7sU6Wsi4oG91iFf5d4O2rG9y8WfSez2KXfa9ZLXJFZqC0yLmyzbgWJ9t97xaKm3xb8i+/ak4Cp5cE3vzCRbne0jIvUAfgTgM0qpUKakOstUhuWZ3lNSIrIBwIhS6qls36KzzBbruhBKqVml1GoASxD79dOfluQPAJYqpVYB+DcAO0ubw8LJMiZsv0+TZbnOZu7jstreOfgjpdTrAbwDwKdE5DKzM0SGKjVGbbveBejjVJQi9wmLpkT9vGJzInZZ2H8qpV4HYAKxS4+MWHEd8sV20L7+E8A5AFYDGALwL6bmZuHsWH4KKod2oCiyOB4tqjzak4Kr5MG1IwDOSnq+BMCgSXnJmYhUI1Z4vqOU+rG2eDh+6Zv2f0RbbrSuR7TH6ctT3iMiTgCNMOd04j8C0CcihxE7vfcKEfk2ynNdF0y7DOERAOvTlofip+oqpX4GoFpEWkuewcIwiolkti7fOuZdZ5P3cblt76wopQa1/yMAfoLKuRTNqP61snKP0VzbREsrUB+nYpSgT1hMpejnFdsRAEeSrhr4IWKDbXZah7xUQDtox/YuK0qpYW0wJArg/8H++85KbUHJ4ybHdqCo0o5HS5mHXNuTgqvkwbXfA1ghIstEpAaxG9nvMjlPWdHuB/Z1AM8qpXYkvbQLwEe1xx8FcG/S8mskNivmMgArADypnRY5JiKXaJ95bdp74p/1XgC/1O7/UFJKqb9SSi1RSnUjto9+qZT6MMpwXfMlIm0i0qQ9dgN4G4Dn0tL44veRE5G1iJX94yXOakFkiIlkuwBcKzGXAAjGTwe2o2zW2eR9bNv6NF8i4hGRhvhjAFcB6M/8rrJhVP9aWbnHaE5togn5y1qh+jilyq/ZStQnLJoS9fOKvQ4BAK+JyPnaonUAnrHTOuSjQtpBO7Z3WZHUexG/G/bfd1Zq50saN3m0A8XIg9HxaMnykEd7UpRMVOwfYjMKvoDYzCJfMDs/OeT7UsROc90PYK/2907E7hP2EICD2v9FSe/5graezyNp5iEAaxCrTF8C8O8ARFvuAvADxG6y+iSA5RZY78txZtaPsl7XHLfLSgBPa/HQD2CrtvyTAD6pPf4zAAOIzZzzOIA3m53vIsRE8voKgK9o+/oAgDVm57UE62zqPrZrfbqA9V2ubet92nYvy3UG8D3ELheZRuxX4Y9nqn+t/FcuMZrrPjFqE636hwL2cSrhr5DbCwb9pBKuS3L7Zqv8I3Zp3R5tP+wE0Gy3dchjncuqHSyn9i7LdfsWYn3k/YgNPnSanc8CrGfJ23krxE0+7UAR8mB0PGpKGcq2PSn0X3xwgYiIiIiIiIiIiHJUyZeFEhERERERERERLQgH14iIiIiIiIiIiPLEwTUiIiIiIiIiIqI8cXCNiIiIiIiIiIgoTxxcIyIiIiIiIiIiyhMH1wgiMisie0WkX0R+ICJ1Bul+V+q8UWVKi8ndItI0T/rVIvLOpOd9IvL5omeUiIiIiIiIKh4H1wgAwkqp1UopP4ApAJ9MflFEqgBAKfVmMzJHFSk5Jk8A+NQ86VcDSAyuKaV2KaW+VMT8UZmZb0BXRPaJyPfSln1TRE6LSEPSsttERIlIa4bvKugPFSLyNyLy2UJ+JllLpvgUkR4R+aWIvCAiB0Xkr0VEtNc+psXjuqT079aWvTfD931NRC4qYP4vF5H7CvV5VHxJMbdPRP4gIhn7gCLSJCJ/mvS8W0Q+WOQ8donID4v5Hdr33CYiR0XEkbSM9a6NJMXzgBbTW+L7U0TWiMjteX7u4UztPVFcUgzG/7oL8JmfMTopJilNvYj8l4i8pMX/oyLyxoV+t8F3Xa71Lz6etOx12rLPas+/KSKHtG3wBxF5UzHyYhYOrlG6XwM4VyscD4vIdwEcAAARGY8nEpG/FJEDWgP1JW3ZOSJyv4g8JSK/FpELzFkFKjOPAVgMACKyVkR+JyJPa//PF5EaANsBvF+rqN+vHVD+u/aeb4rI7Vr6l+MHlCLiEJH/0Bqa+0TkZ5kONqnsGQ7oisiFiLWXl4mIJ+19LwLYqKVzAHgrgKOZvog/VFAedONTRNwAdgH4klLqPACrALwZwJ8mvfcAgA8kPb8GwL5MX6aU+oRS6pkC5p/sJx5zqwD8FYC/nyd9E1LjrhtAToNrov2Ymy2l1KBSqqjttlavvxvAawAuK+Z3UVHF47kHwJWI/SB7CwAopfYopW40NXdUCeIxGP87HH9BYvIZl/kMgIyDawC+hli/YYUW/x8DUMwB4QMA3p/0XK/P8X+UUqsBfB7AfxUxLyXHwTVKEBEngHdAG0wDsBbAF5RSF6WleweATQDeqHW6/lF76Q4An1ZKvQHAZwH8RynyTeVL62ivQ+zgEQCeA3CZUup1ALYC+Dul1JT2+PtaY/V9nY/qBHApgA0A4me0vQexzn8vgE8AKKtfTmhBEgO6mg8C+BaABwD0paX9Hs50Ii4H8FsAM5k+PP5DhfYjxiMi8kMReU5EvhM/48jgfe/U0v1GGzBOPhNolcTOXjooIn+SzUqSbSXH5wcB/FYp9QAAKKVOA/gzxDqscb8GsFZEqkWkHsC5APZm+gItLtdoj8dF5G+1H9MeF5GODO87R0vzexHZnvyjHACviPxERJ4Rka/meSBB5vACOAkkzoJ4SDvj4ICIbNTSfAnAOdqPXP+kPX+L9vzPRaRKRP5Ji439IvK/tc9L+TFXRL4oIjfFv1iLPd2BD4mdHdevPf6YiPxY+5H3oIj8o957kt47LiL/oP0g/Avtx7tHtB/hkuv5twLoB/CfSB2kBoCLkt7DwRmbUEqNALgBwJ9pgxqJM2tF5H/JmTOLnhaRBu31R+erv0RkpxZPAyJyg7bs4yLy5aQ0fyIiO4zyJiLXauVjn4h8S1v2TRH5T62cvKzl8U4ReVZEvlngzUMlotVfz4rIfwD4A4CztDqyX6tb36+l0+0ranVOF4CHReRhg+84B8AbAdyslIoCgFLqZaXUT7XX58Sstjzb+lHPqwBcItIhIgJgPYCfG6R9FLE+Sdlwmp0BsgS3iOzVHv8awNcR++X7SaXUIZ30bwPwDa0TD6XUCYl12N8M4Ady5tiwtqi5pnIWj8luAE8BeFBb3gjgLhFZAUABqM7y83ZqjcozSQeGlwL4gbY8YNQwUWWRMwO6X09a/H7Efuk+H7GBi+TLQw8C2CgizYgdeH0bsR8psvU6AD0ABhEbmPsjAL/RyZcLsV/3LlNKHZK0S1QBrARwCQAPgKdF5KdKqcEc8kE2oBOfPYjVkQlKqZe0ARBvfBGAXwB4O2J16C4Ay3L4Wg+Ax5VSX9AGLP4EwK0GaW8DcJtS6nsi8sm019YCuAjAKwDuR+wHjqJf0kd5i7fDLsR+oLpCWx4B8G6lVEhil8M9LiK7EBvQ9WtnI0BELgfwWaXUBu35DQCCSqmLRaQWwG9F5AHtM9dq7z0ksUulfgzgNm0A4xrt9WysRqxOnQTwvIj8m1LqNYO0HgCPKKU+JyI/QSymr0QsRu/CmR/1PoBYnX8vgL8TkWql1LT22gWIDb41aN/3n0mvkYUppV7W4qs97aXPAviUUuq32rFNRFueTf11vXZM5AbwexH5EYD/BrBfRP5Si43rAPxvvTyJSA+ALwD4I6XUMRFZlPRyM2JlsA/AbsT6Cp/Qvme1Umpv7luBSiz5ePsQgD9HrF95nVLqT0XkjxGrw1YhdmbZ70XkUS39nL6iUup2EdkC4K1KqWMG39kDYK9Satbg9Tkxq5Q6juzrRyM/BPA+AE8jNnA4aZDuapw5qacs8FdDAlJPU/20diYQAEwYpBfEOuvJHABOpZ3uemHRckzlLqx10JcCqMGZS/S+COBh7dKoqxHr9GcjuVKXtP9EwJlOz3EAi6AN6IrIxQBGlVKvAHgIwOu1gbRkP0bsAPCNiP1AkYsnlVJHtEHevYgNKOu5AMDLST94pA+u3auUCmsdrIeR/cEo2YNufEK/PY5LXv7fiMXoNZgbO/OZAhA/S/IpGMcoEDsD+Afa4++mvfak9ov5rJaHS3PMB5VWvG94AWJnHtytnYUgiA0y7Uds0HYxAMOzGZNcBeBaLY6fANACYIX2WuLHXO1SqeMi8jrtPU9rB3vZeEgpFVRKRQA8g1gfwsgUYoMkQOzg7lfa4McBaDEusdtOvBOxH+hCWr6vSvqMnyqlJrV6dwTZbQeyDr1+4G8B7NDOCmpSSsXPRM+m/rpRRPYBeBzAWYhdhjcB4JcANkjsdjnVSimjwYQrAPwwPlCilDqR9NpupZRCLD6HlVIHtH7DADLXyWQdycfb79aWvaKUelx7fCmA7ymlZpVSwwB+BeBi7bVs+4q5mhOz2vJ568d53IPY4Fr8x4l0/6S1BTcA+LjO67bFwTXKxwMArhftBooiskjrdBwSkfdpy0REVpmZSbI/pVQQwI0APisi1YiddRG/n9XHkpKOIfbLcS5+A+CPJXbvtQ7ELumjymU0oPsBABeIyGEALyF2edQfp733vxEb+H0wftp9DpIHfmdhfEb5fIPB6QMsRgMuZE9G8TkAYE1yQhFZDmBcKTUWX6aUehKAH0CrUuqFHL97WjuoAzLH6HwYozallHoMsTMp2gB8SPv/Bi0mh5HdD12C2K1D4geXy+KXM2Puj7lfQ6yNvw7AnTlkNdv6FEiN62j8vVodHn/fesT6HQe0NuBSpF4amsv3kYVo9eQsYoOiCSo2GdYnALgROyszfv/ojPWXdqbm2wC8SbtlztM4Uy6S4/kbmbKl8z1x8ViLIjXukuOV7Ce57svUz8u3rhlA7LYhepcxXw7jmM2mfjSklAoAmEbsbLeHdJL8H60duFIp1Z/lutgCB9coZ0qp+xE7HXSPNuocny3pQwA+ro2AD0C7yTfRQiilnkbsRpjXIHZ/v78Xkd8CSL7x8cOI3ftkb/weBVn4EYAjiN1L5b8Q+0U6WLCMky2lDejWIvbL20qlVLdSqhuxeu0Dae95FbFLOYp5n8nnACyXM7NLpcf5RhFxiUgLYgPFvy9iXsgkOj84fAfApSLyNiAxwcHtOHMv1GR/BeD/FjmLj+PM4PM1aa+tFZFlWif//dC5/JmsSRtgqELszMlGACNKqWkReSvOnB2W/iNX+vP/AfD/aXELETlP5k4QE/cTxAa2LtbeZ5YPAPhEUv2/DMBVMs/sfGRtItIG4KsA/j1pACH+2jnaWWH/AGAPYmeNA/PXX40ATiqlTmvl5ZL4C0qpJxA7K+iDyHzm8EMANmvtONIuC6Xy9yhik7NVaTF6GYAn53lPxpMLlFIvIRbH27QzjyEiKyR2r0zDmC2QrQA+l+GS1LLEkW6CUqpeZ9kjAB4xSqf9svOltNcPIdYZIlqQ9JhUSl2d9PS8pMd/rb1+AmdOnY77pvbax/Q+WykVFZHPKqXGtY7Mkyiz6/4pP0qpp7UfCTYDOKqUSp7981HEBnI7095T1NmOlFJhEflTAPeLyDHM7XA9CeCnAM4G8EXF+62VraT4vEYp9S2tk/xvIvIVxAZAvgXg33XeZ3RD4UL6DIBvi8hfIBaPyT9YPIZYv6EXsXL0kxLkh/KXfH8gAfBRpdSsiHwHwG4R2YPY5UnPAYBS6riI/FZiEwz8HLGB3BktVr+J2P34ugH8QTvIG0Vscqw5lFJTErsP6imzDsy0AbS3I+n+WEqpCRH5DWK3pSB7icdzNWKTDn0LgN7EAp/RBo1nEbu0+OeIXe4+X/11P4BPapdLP4/YDw3J7gGwWil10iiDSqkBEflbAL8SkVnEziT6WA7rSPb2E8RibR9iZzD+pVIqkHT2pJ47APxcRIaUUm81SPMJAP8C4EUROY3YjyT/B8B+ZI7ZBVFK/a6Qn2cXkjZgT0RUMUTkEQBNiF1m9Y9KqW+amR+iTESkXhsMFgBfAXBQKfXl+d5HVCragERYKaVE5BoAH1BK8Sx2yol2dtAfALxPKXXQ7PxQZZO0yTny/Iz7AHxZKaV3iRwRlQmeuUZEFUspdbnZeSDKwZ+IyEcRGwx+GrHLmYms5A0A/l0bAD4F4Hpzs0N2IyIXITaBxk84sEZ2JyJNiJ1Zvo8Da0Tlj2euERERFZh2qbFeR3rdfDPfadOeL0tb/DmllJn3HqIylG+sicgXELsfYbIfKKX+tpD5IwIAEelF7DK+ZJNKqTdm8d4nANSmLf5IhhkbiYpqIf0DIiOlrOtE5O0A/iFt8aGkWVArFgfXiIiIiIiIiIiI8sTZQomIiIiIiIiIiPLEwTUiIiIiIiIiIqI8cXCNiIiIiIiIiIgoTxxcIyIiIiIiIiIiyhMH14iIiIiIiIiIiPL0/wNAgQd1vRaJy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4" name="AutoShape 6" descr="data:image/png;base64,iVBORw0KGgoAAAANSUhEUgAABNcAAATXCAYAAADN65MkAAAAOXRFWHRTb2Z0d2FyZQBNYXRwbG90bGliIHZlcnNpb24zLjMuMiwgaHR0cHM6Ly9tYXRwbG90bGliLm9yZy8vihELAAAACXBIWXMAAAsTAAALEwEAmpwYAAEAAElEQVR4nOzdeXzU1b0//teZfTLJTPZMEgghEkSzgIpY11qoLVo2rXWpdW9tb2uh1+7+FISqX7vZ6q29V1v32qpVC+ittopV6xUXXAgJKiCbQCaBECbJJLOf3x+ZGTKZzyeZSWZNXs/HIw/IJ5/5zJnPnG3OnHPeQkoJIiIiIiIiIiIiSpwm0wkgIiIiIiIiIiLKVRxcIyIiIiIiIiIiGiMOrhEREREREREREY0RB9eIiIiIiIiIiIjGiINrREREREREREREY8TBNSIiIiIiIiIiojGadINrCxculAD4w59M/YyKeZQ/Gf4ZEfMnfzL8MyrmUf5k+GdUzKP8yfDPiJg/+ZPhn1Exj/Inwz+qJt3g2qFDhzKdBKIRMY9SNmP+pGzHPErZjnmUshnzJ2U75lHKVpNucI2IiIiIiIiIiChZOLhGREREREREREQ0RrpUXlwIsRtAL4AAAL+Ucq4QohjAEwBqAewGcJGUsjt0/k8BXBs6f7mU8h+h4ycBeAiAGcDfAayQUkohhBHAIwBOAtAF4GIp5e5UviYiolTw+4Noa3ei3elGpc2MhkordDp+/0HxYx6i8WD+IUotljGaLJjXcw/fs+RI6eBayOeklEMXRv8EwAYp5R1CiJ+Efv+xEOJ4AJcAaABQBeAlIcRMKWUAwH8DuA7AmxgcXFsI4HkMDsR1SylnCCEuAfBzABen4TURESWN3x/E2s37cdPaVrh9QZj0Gty6rBHLZlezYaO4MA/ReDD/EKUWyxhNFszruYfvWfJk4m4tBfBw6P8PA1g25PjjUkqPlHIXgB0A5gkhKgFYpZQbpZQSgzPVlilc6ykAC4QQIvUvgYgoedranZEGDQDcviBuWtuKtnZnhlNGuYJ5iMaD+YcotVjGaLJgXs89fM+SJ9WDaxLAP4UQ7wohrgsdq5BStgNA6N/y0PFqAJ8Oeey+0LHq0P+HH496jJTSD8AJoGR4IoQQ1wkhNgkhNh08eDApL4womZhHJ7d2pzvSoIW5fUE4nO4MpSga82f2y/Y8lGrMo+Mz2fNPOjCPTm7ZXsaYPylZUpXXmUdTJ9vrp1yS6sG106WUJwI4F8B3hBBnjXCu0owzOcLxkR4TfUDK+6SUc6WUc8vKykZLc0pc/8Mbcf7V10f9XP/DGzOSFso+2ZBHKXMqbWaY9NHVsUmvgd1mylCKojF/Zr9sz0OpppZHb7nlFggh8Morr8R9rbPPPhvDJ8G/8sorEELglltuSVKK02u0+5Dq/JPr9y8ZWI9ObtleRzN/UrKkKq8zj6ZOttdPuSSlg2tSygOhfzsB/A3APAAdoaWeCP3bGTp9H4CpQx4+BcCB0PEpCsejHiOE0AGwATicitcyXvsP9cB46mVRP/sP9WQ6WUSUBRoqrbh1WWOkYQvvddBQactwyihX5EIeEkJACAGNRoNPPvlE9bzPfe5zkXMfeuih9CUww2prayOvO3yfCgsLcdppp+Gee+6B3+9P2XMnmn92794dlVYhBHQ6HSoqKvClL30Jzz//fErSOZbBUqJskAt1NFEyMK/nHr5nyZOygAZCCAsAjZSyN/T/LwBYA2A9gCsB3BH6d13oIesB/FkIcScGAxrUA3hbShkQQvQKIT4D4C0AVwD4ryGPuRLARgAXAng5tC8bEVHO0Ok0WDa7GvXl+XA43bDbTGiotHETUYpbruQhnU4Hv9+P+++/H7fffnvM37dv345XX301cl4mPPLII+jv78/IcwPAihUrUFhYiEAggF27duGZZ57Bxo0bsWHDBjzzzDNjuub111+PSy65BDU1NYp/H2v+sdls+N73vgcAcLvd2Lx5M/7+97/j73//O+666y4sX758TOklmmhypY4mGi/m9dzD9yx5UhkttALA30JLK3QA/iylfEEI8Q6AJ4UQ1wLYC+ArACClbBNCPAlgKwA/gO+EIoUCwH8AeAiAGYNRQsNfid4P4FEhxA4Mzli7JIWvh4goZXQ6DWZPLcLsqaOfS6QkF/JQRUUFKisr8eCDD2LNmjXQ6aK7IX/84x8hpcSiRYuwdu3ajKRRbQAqXb73ve+htrY28ntbWxtOPvlk/O1vf8Orr76Kz372swlfs7S0FKWlpSOeM5b8U1hYGLPU88EHH8Q111yDG2+8EV//+teRl5eXcHqJJqJcqKOJkoF5PffwPUuOlA1HSil3Silnh34apJS3hY53SSkXSCnrQ/8eHvKY26SUx0gpj5VSPj/k+CYpZWPob9eHZ6dJKd1Syq9IKWdIKedJKXem6vUQERHR+H3jG9+Aw+HAc889F3Xc5/Ph4YcfxmmnnYaGhgbVxwsh6oUQjwgh9gshvEKIA6Hf60d63ocffhgnnHACzGYzysvLcc0118DhcMScp7Tn2kgOHz6Mn/70pzjuuONgNpths9mwYMEC/POf/4z7GiNpaGjA2WefDQB4++23AQD/+te/cN111+H444+H1WqF2WxGY2MjVq9eDbc7dgNiteWUQgicffbZcDgc+PrXv47q6mpotdpxLce96qqrYLFY4HK50NbWNur527dvxxVXXIHq6moYDAZUVVXhiiuuwPbt26POq62txerVqwFELx0e+l51dHTgBz/4AY499lhYLBYUFhbi2GOPxVVXXYWdO9lFJCIiotRJ5cw1IiIioiiXXnopbrjhBvzxj3/EsmXLIsfXr1+Pjo4O3HHHHdixY4fiY4UQJwN4CUABBreG2ApgFoDLACwVQiw46aSTYh73m9/8Bv/85z9x8cUXY+HChXj99dfx4IMP4pVXXsFbb72FsW6OvGfPHpx99tnYvXs3zjzzTCxcuBAulwvPPfccFi5ciHvvvRff+MY3xnTtocI7XoQHkn7+85/jo48+wmmnnYYvfelLcLvd+L//+z/ccssteOWVV/DSSy9Bq9XGde3Dhw/jM5/5DPLz83HBBRdAo9GgoqJi3Gkeml4177zzDj7/+c+jt7cXS5YswfHHH4+PPvoIjz32GNatW4cNGzZg7ty5AAZn9K1duxavvvoqrrzyyqjZfQDQ39+P008/HZ988gnOOeccLF68GFJK7NmzB+vWrcOFF16Iurq6pLwuIiIiouE4uEZERERpU1BQgEsuuQQPPfQQ9u3bhylTBmMW/eEPf4DVasVFF12kuB9baIDpEQBWAF+TUj4W/psQ4mIAjwP4k9LWq88//zzeeustnHDCCZFj//mf/4nf/va3+MlPfoL7779/TK/lyiuvxJ49e/CXv/wFl1xydGeKI0eO4Oyzz8by5cuxZMmScQ1WtbW14dVXXwUAnHLKKQCA3//+95g+fXrM4NXNN9+MW2+9FU899RQuvvjiuK6/ZcsWXH755XjggQdilumOxYMPPgiXywWLxTLiDEQpJa644gr09PTgT3/6Ey677LLI35544glccskl+NrXvoatW7dCo9Hge9/7Ho4cOYJXX30VV111VWQ2X9iGDRvwySef4Hvf+x5+85vfRP3N6/XC4/GM+7URERERqeEudURERJRW3/jGNxAIBPDAAw8AGJwB9uKLL+Kyyy5T3aPrjTfeAAZnqW0cOrAGAFLKJwC8DuDYvr6+mMdefvnlUQNrwOBSSZvNhj//+c9jGnjZvHkzXn31VXz5y1+OGlgDBvciCy/RfPrppxO67m9/+1vccsstuPnmm/G1r30NJ598MgYGBnD++efjzDPPBADU1dUpzgoLBxf4xz/+EffzGQwG/OpXvxrTwNqRI0dwyy234JZbbsFPfvITnHfeebj22msBALfffjvMZrPqY9944w189NFHOPXUU6MG1gDg4osvxhlnnIGPP/4Yr7/+ekJpUnpOg8GAgoKChK5DRERElAjOXCMiIqK0OuWUU9DU1IQHHngAN910E/74xz8iGAyOuITyvffeC//3ZZVTXgZwhlKkT6UgADabDXPmzMGrr76KDz/8EHPmzEnoNWzcuBEA4HQ6Yzb1B4CDBw8CAD788MOErnvXXXcBGFxSmZ+fj+bmZnzta1/Dt771rcg5LpcLd911F/72t79h27Zt6O3txdAZe/v374/7+Wpra1FeXp5QGsOcTmdkHzStVovi4mKce+65uP7663HeeeeN+Njw+zl//nzFv8+fPx+vv/463n//fZx11lmjpuWzn/0sqqurcccdd+C9997Deeedh9NPPx1z5syJe4ksERER0VhxcI2IiIjS7hvf+AaWL1+OF154AQ8++CBOOumkmNllQzmdzvB/21VOaQeAQCAQ8we1ZZl2u334tePW1dUFAHjxxRfx4osvqp6nNJNuJLt27YrZT2won8+H+fPn4+2330ZjYyMuvvhilJWVQa/XAwBWr16d0Ey88D0Yi2nTpmH37t1jemz4nldWVir+PXz8yJEjcV3ParXizTffxKpVq7B+/frI7L3S0lJ8+9vfxk033RS5R0RERETJxsE1IiIiSrvLL78cP/7xj/HNb34T+/fvx8qVK0c832azhf+rNhpUCUBxllJHR4fiA8LRQodcO27hx9x1111Yvnx5wo8fq3Xr1uHtt9/GlVdeGRPVs729PTKTLF6JREZNpvD9U4rYCgy+lqHnxWPKlCm4//77IaXE1q1b8fLLL+Oee+7BmjVrEAwG8bOf/Wz8CSciIiJSwD3XiIiIKO0KCwtx4YUXYt++fbBYLLj00ktHPH/IrLazVU45G4Dinm3hgABDOZ1OfPDBBzCZTDjuuOPiT3jIZz7zGQDAv//974QfOx7hSKpf/vKXY/6m9DqzVfj9fOWVVxT/Hj5+4oknRo6FB06VZicOJYRAQ0MDvvvd70ZmFa5du3Z8CSYiIiIaAQfXiIiIKCNuvfVW/O1vf8M//vGPUTecP/300wHgYwBnCCEuHPq30O9nAdiWn58f89hHH30U77//ftSxW265BU6nE5deeimMRmPCaZ87dy7OPPNMPPPMM5HADMNt2bIFnZ2dCV97JOElo8MHpXbu3Ikf//jHSX2uVDr99NNx7LHH4vXXX8dTTz0V9bennnoKr732GmbOnIkzzjgjcrykpAQAsHfv3pjrtba2Ki5RDc9aVAuUQURERJQMXBZKREREGVFTU4Oampq4zg0tX7wSwIsAnhBCrAPwEYBjASwD0AvgCiHEm8Mfe+655+L000/HRRddhMrKSrz++ut4/fXXUVtbizvuuGPM6f/zn/+M+fPn49prr8Xdd9+NU045BYWFhdi3bx9aWlrQ2tqKjRs3jjlggJLFixdjxowZuPPOO7FlyxaccMIJ2Lt3L5577jl86UtfUhx4ykZCCDz88MM455xzcPHFF2Pp0qWYNWsWPv74Y6xduxYFBQV45JFHoNEc/R74c5/7HDQaDX7605+itbUVRUVFAICbbroJL730Em644QacdtppmDVrFsrLy7Fv3z6sW7cOGo0GP/zhDzP1UomIiGgS4Mw1IiIiyglSyrcAnAzgzwBOBfBDAKcB+AuAk0N/j/Gf//mf+P3vf48PPvgAv/3tb/HRRx/hqquuwhtvvDGuga8pU6bg3XffxW233QatVovHHnsMd999N9544w3U1NTg3nvvRVNT05ivr8RiseDll1/GV7/6VbS1teHuu+9GS0sLbr75ZvzpT39K6nOl2imnnIJ33nkHX/3qV7Fx40b88pe/xBtvvIFLL70U77zzDk455ZSo84877jg8/PDDsNvt+P3vf4+bb74ZN998MwDgi1/8Ir73ve/B7XZj3bp1+PWvf43XXnsN55xzDv7973/jwgsvVEoCERERUVKIoaHbJ4O5c+fKTZs2pf15z7/6ehhPvSzqmGfjY/jbg79Le1ooo0bdOTpTeZQoZMQ8yvxJGcY6lLId8yhlO7bzlM1Yh1K2U82jnLlGREREREREREQ0RhxcIyIiIiIiIiIiGiMOrhEREREREREREY0RB9eIiIiIiIiIiIjGiINrREREREREREREY8TBNSIiIiIiIiIiojHi4BoREREREREREdEYcXCNiIiIiIiIiIhojDi4RkRERERERERENEYcXCMiIiIiIiIiIhqjlA+uCSG0Qoj3hRDPhX4vFkK8KITYHvq3aMi5PxVC7BBCfCyE+OKQ4ycJIbaE/na3EEKEjhuFEE+Ejr8lhKhN9eshIiIiIiIiIiIKS8fMtRUAPhzy+08AbJBS1gPYEPodQojjAVwCoAHAQgC/F0JoQ4/5bwDXAagP/SwMHb8WQLeUcgaA3wD4eWpfChERERERERER0VEpHVwTQkwB8CUAfxxyeCmAh0P/fxjAsiHHH5dSeqSUuwDsADBPCFEJwCql3CillAAeGfaY8LWeArAgPKuNiIiIiIiIiIgo1VI9c+23AH4EIDjkWIWUsh0AQv+Wh45XA/h0yHn7QseqQ/8ffjzqMVJKPwAngJKkvgIiIiIiIiIiIiIVKRtcE0IsAtAppXw33ocoHJMjHB/pMcPTcp0QYpMQYtPBgwfjTA5R+jCPUjZj/qRsxzxK2Y55lLIZ8ydlO+ZRygWpnLl2OoAlQojdAB4HMF8I8ScAHaGlngj92xk6fx+AqUMePwXAgdDxKQrHox4jhNABsAE4PDwhUsr7pJRzpZRzy8rKkvPqiJKIeZSyGfMnZTvmUcp2zKOUzZg/Kdsxj1IuSNngmpTyp1LKKVLKWgwGKnhZSvk1AOsBXBk67UoA60L/Xw/gklAE0OkYDFzwdmjpaK8Q4jOh/dSuGPaY8LUuDD1HzMw1IiIiIiIiIiKiVNBl4DnvAPCkEOJaAHsBfAUApJRtQognAWwF4AfwHSllIPSY/wDwEAAzgOdDPwBwP4BHhRA7MDhj7ZJ0vQgiIiIiIiIiIqK0DK5JKV8B8Ero/10AFqicdxuA2xSObwLQqHDcjdDgHBERERERERERUbqlOlooERERERERERHRhMXBNSIiIiIiIiIiojHKxJ5rFLKlZTPOv/r6mOPVpVb87pe3ZyBFRERERERERESUCA6uZZBXamE89bKY4/s3PpaB1BARERERERERUaI4uEZElAW83gBaDjjh6HGj0mpCU5UNBoM208miHMI8ROPB/EO5jnmYKL1Y5ihREz3PcHAtya7/4Y3Yf6gn5njbhx/jxFMzkCAiynpebwBrWw5g5bpWuH1BmPQarFnaiGXNVROqwaHUYR6i8WD+oVzHPEyUXixzlKjJkGcY0CDJ9h/qgfHUy2J+3F5fppNGRFmq5YAz0tAAgNsXxMp1rWg54MxwyihXMA/ReDD/UK5jHiZKL5Y5StRkyDMcXCMiyjBHjzvS0IS5fUF09LgzlCLKNcxDNB7MP5TrmIeJ0otljhI1GfIMB9eIiDKs0mqCSR9dHZv0GlRYTRlKEeUa5iEaD+YfynXMw0TpxTJHiZoMeYaDa0REGdZUZcOapY2RBie8B0FzlS3DKaNcwTxE48H8Q7mOeZgovVjmKFGTIc8woAERUYYZDFosa65CXakFHT1uVFhNaJ5g0XMotZiHaDyYfyjXMQ8TpRfLHCVqMuQZDq4REWUBg0GLubXFmU4G5TDmIRoP5h/KdczDROnFMkeJmuh5hstCiYiIiIiIiIiIxogz14iIUsDrDaDlgBOOHjcqrSY0TbBpz5R9mOeIUotlLLN4/4kyi2WQJrrx5nEOrhERJZnXG8DalgNYua4Vbl8wsmHnsuYqdkIoJZjniFKLZSyzeP+JMotlkCa6ZORxLgslIkqylgPOSMUMAG5fECvXtaLlgDPDKaOJinmOKLVYxjKL958os1gGaaJLRh7n4BoRUZI5etyRijnM7Quio8edoRTRRMc8R5RaLGOZxftPlFksgzTRJSOPc3CNiCjJKq0mmPTR1atJr0GF1ZShFNFExzxHlFosY5nF+0+UWSyDNNElI49zcI2IKMmaqmxYs7QxUkGH1+w3V9kynDKaqJjniFKLZSyzeP+JMotlkCa6ZORxBjQgIkoyg0GLZc1VqCu1oKPHjQqrCc2MqEQpxDxHlFosY5nF+0+UWSyDNNElI49zcI2IKAUMBi3m1hZnOhk0iTDPEaUWy1hm8f4TZRbLIE10483jKVsWKoQwCSHeFkJsFkK0CSFWh44XCyFeFEJsD/1bNOQxPxVC7BBCfCyE+OKQ4ycJIbaE/na3EEKEjhuFEE+Ejr8lhKhN1eshIiIiIiIiIiIaLpUz1zwA5ksp+4QQegCvCyGeB3ABgA1SyjuEED8B8BMAPxZCHA/gEgANAKoAvCSEmCmlDAD4bwDXAXgTwN8BLATwPIBrAXRLKWcIIS4B8HMAF6fwNRERxWVgwIctjh509HhQYTWiyW6F2azPaJqCQYndXa7IVOfaEgs0GpHRNE0W6bj3fn8Qbe1OtDvdqLSZ0VBphU6XO1urer0BtBxwwtHjRqXVhCYuN0kr3v/R8R7FLxV1XqJ1HN8voqOSUSazsW+bCenqT7MOS7/x9qVTNrgmpZQA+kK/6kM/EsBSAGeHjj8M4BUAPw4df1xK6QGwSwixA8A8IcRuAFYp5UYAEEI8AmAZBgfXlgK4JXStpwD8TgghQs9NRJQRAwM+PNvqwMr1rXD7goMbYi5pxOJGe8Y6IcGgxAttDtzw5AeRNN150RwsbLBzgC3F0nHv/f4g1m7ej5vWHs1zty5rxLLZ1TkxwOb1BrC25QBWrhtSZpY2YllzFTuSacD7Pzreo/ilos5LtI7j+0V0VDLKZDb2bTMhXf1p1mHpl4y+dEp73EIIrRDiAwCdAF6UUr4FoEJK2Q4AoX/LQ6dXA/h0yMP3hY5Vh/4//HjUY6SUfgBOACUpeTFERHHa4uiJdD4AwO0LYuX6Vmxx9GQsTbu7XJGOQDhNNzz5AXZ3uTKWpskiHfe+rd0Z6QyEn+Omta1oa3cm7TlSqeWAM9KBBEJlZl0rWg7kRvpzHe//6HiP4peKOi/ROo7vF9FRySiT2di3zYR09adZh6VfMvrSKR1ck1IGpJRzAEzB4Cy0xhFOVxrqlSMcH+kx0RcW4johxCYhxKaDBw+Okmqi9GMenVg6ejyRijnM7Quio8eToRQBHT1uxTR19rpHfSzz5/iM597Hq92p/BwOZ/KeI5UcKveooye+9DOPjs947/9kwDwav1TUeYnWcczTiZlM+XMySkaZzHTfNlvyaDr6dADrsExIRl86LWtFpJRHMLj8cyGADiFEJQCE/u0MnbYPwNQhD5sC4EDo+BSF41GPEULoANgAHFZ4/vuklHOllHPLysqS86KIkoh5dGKpsBph0kdXrya9BhVWY4ZSBFRYTYppKi8wjfpY5s/xGc+9j1elzaz4HHZb8p4jlSpV7lGFNb70M4+Oz3jv/2TAPBq/VNR5idZxzNOJmUz5czJKRpnMdN82W/JoOvp0AOuwTEhGXzqV0ULLhBCFof+bAXwewEcA1gO4MnTalQDWhf6/HsAloQig0wHUA3g7tHS0VwjxmVCU0CuGPSZ8rQsBvMz91ogo05rsVqxZ0hipoMP7UjTZrRlLU22JBXdeNCcqTXdeNAe1JZaMpWmySMe9b6i04tZl0Xnu1mWNaKi0Je05UqmpyoY1S4eVmaWNaK7KjfTnOt7/0fEexS8VdV6idRzfL6KjklEms7Fvmwnp6k+zDku/ZPSlUxkttBLAw0IILQYH8Z6UUj4nhNgI4EkhxLUA9gL4CgBIKduEEE8C2ArAD+A7oUihAPAfAB4CYMZgIIPnQ8fvB/BoKPjBYQxGGyUiyiizWY/FjXbUlubFHVEp1ZEeNRqBhQ12zFp+Jjp73SgvYLTQdEnHvdfpNFjUUIlpxXlw9HhgtxrRVGnLiWAGAGAwaLGsuQp1pZZI9K1mRsVKG97/0RkMWixusKO2JLpe5z2KlYo6T6fTYElTFWpLLFGR85TquGBQYp9zAFNsZjx6zTwcGfChKM/APE2TVjLKpNmsx5cay1FbOi9SBzbY8ydVMAMgff1pg0GLJY2VmF4S3a9jHZY6ibQzqteI5yQhxEwA/43BYASNQohmAEuklLeqPUZK2QLgBIXjXQAWqDzmNgC3KRzfBCBmvzYppRuhwTkiomxiNusxb3p88VXSFelRoxGoK8tHXVl+0q5J8Un1vff7g3iurT1no4UCgx3JubXFmU7GpKXTaVBsMcAXCKLYYsiZfJMufn8Q/7vVkdNlLJ2SXecFgxIvfdw5aoQ+pUh+t5/fhPryfL5PNKmNt0z6/UE8v7VzxDowGJTY3eWKfEkzUb/ETUd/OhiUeHn7wZRHJU23bM4j8bYzI4m3lfkDgJ8C8AGRgTPOEiMiSoK2AyrRaRgRiOLEPETjER6QOO/uf+PSP7yF8+7+N15ocyAY5E4bYbkekTfXxRuhT+m8G/+2Bc+8v595mmgcRqsD2Y4kV7qikqZTtueRZNzzeAfX8qSUbw875o/7WYiISNV+54BidJr9zgHVx3i9AWzafRjPtRzAu7sPw+sNqJ5LE99Y8hBR2ETsxCdbrkfkzXXxRuhTOy8owTxNNA6j1YFsR5IrXVFJ0ynb80gy7nm8g2uHhBDHAJAAIIS4EEB73M9CRESqSvOVIzCVWpQjMHm9AaxtOYCv3f8Wrv/z+7js/rewtuUAB9gmsRKVPFSikoeIhnIc4cDRaHI9Im+uizdCn9p5UjJPE42HXaUODEevnIiDQZmk9tkgl/t12Z5HkhEJNt7Bte8AuBfALCHEfgDfw2CQASIiGqcKqxGrFjdERadZtbgBFTblBrTlgBMr10VPzV+5rhUtXAI4aZl1GsU8ZNZzjyEanV4nFDuUem127IOSDXI9Im+uizdCn9J5y+fX45n39jFPE42DVkCxn6EN7UWVjIEJOsrl8WPFgvqo+71iQT1cntxdPJjteSQZkWDjCmggpdwJ4PNCCAsAjZSydywJJiKaLNxuP7a0O6Mi/JhMylXu1CILqgpd+NWFs+Hy+mEx6FBg1mJqkXJl7lD55qejJzu++aH0c/R6oIWMykP9Hh86ej2ZThrlgO4BH5bPr8fdL2+PbOK7fH49jgz4Mp20rKHTabBsdjXqy/PhcLpht5nQkEMReXPdaBH6hm6SfXxlAf54xVw4nG7s7e7Ho2/uQXe/d8Lnaa83gJYDzqgod4wsSMmy53A//vLWHvziwtkY8PphNujwx9c+wTc/ewyaphSitsSCX39lDr7/16Obwf/6K4kNTNBR+44M4JGNe3DtGXUQApASeGTjHtQU52FOTVGmkzcm2Z5HkhEJNt5oobcD+IWU8kjo9yIA35dS3jSWhBMRTWRutx/rt7Rj5fqjEZXWLGnEkqZKxQE2jUbgzBnl2N3liqsyrwx98zN0gG3o1HyafIrzDLjtf7diUXN1pBP2XMt+/PorczKdNMoBxXkGPLFpb1Qn/olNe5l/htHpNJg9tQizp2Y6JZOTWoQ+pQihD189D//1r+1Y1FyNL580ZcLn6fB2EeFZ7Sa9BmuWNmJZcxUH2CgpKq0mbOvsw/K/vB85NrTv6fcHEZBBXHdWHYIS0AggIIPw+4PMg2NQaTWhu9+Le/61I3Is1/v6uZBHxhsJNq7BNQDnSilvDP8ipewWQpwHgINrRETDbGl3RgbWgNCyzfWtmF6ah5Onlyg+JpHKvKnKhjVLG2M60c1VXJ40WZn1Gnz77BlYtb4tkidWL+GyUIoP8w/lMqVNsu9/fQe+c3Z99JdcE7idVNsuoq7Ugrm1xRlOHU0EZVYDVi9piGknyq0GAIN58EdPtcR88Vt1rZl5cAxGu9+5aDLkkXgH17RCCKOU0gMAQggzgNzdTY+IKEFDl5xUWEeeWebo8ags21RfopfI9Q0GLZY1V6Gu1BI5v5nLPya1nYf68dYnh/DAVSfjUJ8HZflG/PWdvbAYdGioLsx08ijLMf9QLlPaJPufWw/hu/Nn4k/XnqLaTg5vd2uK8rC3uz+udjjbcLsISrX93W68sKUd915+Eo70+1CYp8dDr+/CtJI81BTno7vfG5n9DABPv7sP7U438+AY7e92K7bL4fudiyZDPRXv4NqfAGwQQjyIwYih1wB4OGWpIiLKIkpLTu68aA4WNtgVO952q1Fl2abydxKJXh8YHGCbKN/y0PhNKTKh3m7FNQ+9E8lDKxbUo7owd5cPUPow/1Auq1DZKsFi1KNpivKHUKV299Zljfivl7djT9dAXO1wNuF2EZRqFVYTNu46jH9tOxQ5ZtJrcPPiBvj9QfS6/bj/9Z1R+3Y+sWkv8+AY2a3K7XJFlmz+PxaToZ6Ka76/lPIXAG4DcByABgA/Cx2jFNjSshnnX319zM/1P7xx9AcTUdIpLTm54ckPsLvLpXh+U6UNa5ZER5Vbs6QRTSpR5RK9PtFwWo3AXRu2R+WhuzZsh5aR8SgOzD+Uy8YS4U2p3b1pbSsWNVdHfs+ldji8XURUv2MCL4Ol9BupnLW1O3Hj37ZElae7X96OVYsbmAfHqNftU2yXe925G5RlMtRT8c5cg5TyeQDPpzAtFOKVWhhPvSzm+P6Nj2UgNUTU0ePGzPJ8fP2sYzDg8SPPqMMfXvsEnb1uxT3STCYdFjfaUVuah44eDyqsRjTZrarRQpWWtISnSY91Q03KLn5/EG3tTrQ73ai0mdFQaU1qlEGHUzkPOZweNE9J2tPQBMX8Q7lMoxH4wnEVeOK6z0TVsSPNOFNrd41D6mW3L6jazmcbg0GLxQ121JZE9zu4XQQly0jlTK08SSmZB8dIbQmlo8eD5gylabwmQz014uCaEOJ1KeUZQoheDC4HjfwJgJRSWlOaOiKiLFBVaMKlp0zDj57aHJmavWpxAyptytOYg0GJ13d1Yct+J4IS2NHZC+eADwtmVSh29vMMOsVp0nkTqLGZzPz+INZu3o+b1h7dWPvWZY1YNrs6aQNsJRblpcglltzd+JbSp7RAOf+U5jP/DOX1BtBywAlHjxuVVhOauNdlVggGJf61rTPS5n7Y3oPOXrdqmwuot7u1pZao38tzZAmW3x/E/251pLSdocltpHKm1gfRCA38/iDz4BhMxH7dZKinRnwVUsozQv8WSCmtQ34KOLBGRJPFEZcPq59ti5qavfrZNhxxKU/N3n2oDzs6+3Dfazvxu5d34N7XdmJHZx92H+pTPN8bCGD5/PqoadLL59fDFwgqnk+5pa3dGelIAEeXH7W1O5P2HL5AAKsWNUTloVWLGuALBJL2HDRx+fxBrFgQXQetWMA6aCivN4C1LQfwtfvfwvV/fh+X3f8W1rYcgNfLMpZpiba5gHq76zjSH/l9tKWl2SQd7QxNbiOVsyAkbl50fEx5uuVZ5sGxmoj9uslQT426LFQIoQHQIqVsTEN6iIiyTrvq1Gw3Ziucf8DpxuPv7I2KmvT4O3vRVG1DXXlBzPklFiOe2HT0fCmBJzbtxcJGewpeDaVbu+qSOzdmT03Wswj8z2s7ovLQ/7y2A3dckKuLByidDrt8eGTjnqj888jGPVGzeCa7lgNOrFwX/aFg5bpW1JVaGFwmww443Yp7E6m1uYByu/vyRw785Nzj8T9fOzGupaXZJD3tDE1mI5WzqkIzvD5nVHl69M09aHe6mQfHTODp9/biFxfOxoDXjzyDDg+/sRPf/8KsTCdszCZDPTXq4JqUMiiE2CyEqJFS7k1HooiIskmlzaw4NduusizU4w/gm2fVwdHjQVACWgF886w6eFS+baotseDmRcejZd/gVHudBrh50fE58405jayqUDn/qC0rHosjAz7UlVgwb3oRul0+FFv02Lr/CHoGcnfjW0ofu82I7n4v7vnXjsgxk16DigLlCMeTkdr+Nx097gylaPJRW5bb6/Yrvje9Hr/qtYa3uzaTFpfMm4av3f9W3FG7s0mi/RSiRA0tZ5+bWYqrzpiObpcPep0GlflG1JZa8PN/vMc8mCT9Pj/OOb4yakua//z8TLh96vVatpsM9VS8i1srAbQJITYIIdaHf1KZMCKibNFQacWty6Kj29y6rBENKtE/S/ONcA74o6bOOwf8KLWof1D1+GTU+R6fVD2Xcku+Qau45C7fGHdMoVFNKzHjvOYqfPPRd/G9Jz7AdY++i/Oaq1BTYk7ac9DEZTPpsGrxsOUnixtQaE5eHs11lVZT5P6EmfQaVFgnzoeCbDbSstwKq1HxvSkfZXB4aLvb5w3ELFdKdrTQYFBi58E+bPzkEHYe7EMwmLx2PtF+ClGiwuXsczNLo/obVz7wNp7/sAP3/Gt7zFLr285vYh4cI6vJgN+8tC2qTvrNS9tQYMrdPddmllqwZsmwaKFLGjGzNPuDxsQr3l7T6pSmguKypWUzzr/6+qhj1aVW/O6Xt2coRUSTg0YjUJinx3Vn1SEoAY0ACvP0qt9m97r9qlPnlew65ML3//pB1Pnf/+sHmGU/E8eUT5wGZ7La3dWvuORulr1AdclSovo9Qdw8bMnazeta8di1pyTl+jSxOXo8+J9Xhy0rfnUHphU3oa4806nLDk1VNqxZ2hhZGmrSa7BmaSOaq/jBMR1GWpbbXGXDz5Y2RupAk16Dny1tRNMIH+qHt7tBCcXZb8mKFhoMSrzQ5sANT36QkplxOp0Gy2ZXo748Hw6nG3abCQ2VtgmzSThlXmPlYDmrtJnw9Uc2RZXFG/+2Bdd/bgYefTO6r1Oeb2AeHKOeAZ9inZTLKxK2dvbinle2R+WRe17ZjmPKLThp2sTYXmG0aKEmAN8CMAPAFgD3Sylzdy5ijvNKLYynXhZ1bP/GxzKUGqLJY3eXC9f/+f2Yacx/X36mYqc70SUqew67FM/fe9jFwbUJwGTQKC65MySxw9nZ61H+YNjnSdpz0MTV4/ZjT9dAVB4NH6dBBoMWy5qrUFdqQUePGxVWE5oZLTRtRlqWa6gtxtLmKkxP4L1RaneVlislK1ro7i5XZGAtnPYbnvwAs1T6EWOh02kwe2rRhNm7iLKLwaDF0uYqbPi4U7EslhcY0e50R9oRk16D046Zm4mkTggmg0axTjLqc3ewsrPHo9jX6OydOH3V0d6dhwHMxeDA2rkAfp3yFBERZZkOlU59Z6/yXjuJLlGxGHSK5+cZuCRrIjBqtbjhnJlR0+BvOGcmTLrkfSi3mpTzUEESl57SxJVvVM4/yVy6PBEYDFrMrS3Gl5qrMLe2mANraTTaslydToNiiyHyM9psmeHt7tPv7oupp5MZLTTRfgRRNtLpNChQ6W+UFRhT2s+ZbNLRd0y3ydBXHe2VHC+lbAIAIcT9AN5OfZKIiLJLRahTH+832seVF+DWZY2R/VvCe58cr7IEsMJqxIoF9ZGlpOE9uSqs3Ex8IigtMGBKkRm/unA2XB4/LCYdNGLweLLYbSbFPJTMoAk0cRVb9Ir5p8iiz3TSiAAMLstVWvrZXGUb05LL4e2uQSdQVmCM2v5BrxVo2XcE+44MRAVQGItE+xFE2SZcznoHPIrthUGniSo/ZQXGpPZzJpuSfENMnVRWYERJ/sj3VC3wSzaoUumrVk2gvupog2uRRb1SSr8Q2R8th4go2WpLLLjzojkxHXe1b7Q/OexCv8cf1SD2e/z45LALjdWFMefb802oLjRHnV9daIY9f+I0NpNZMAjs6eqP6UwcZ7cm9XkKzbrofQG5GT3FSWBwgHZo/rHbTHFHvSJKNZ1Oo7j3qU6nGdOSy5piC+or8iPXm1VRgB+EovKFmfSDgwV3b9gR2WNvWXPVmD6oJtqPIMo24XI2szwf15wxPbrPWmTGb178GJv2OCPnm/QaPPudMzKY4tzWM+DDT5/ZElMnPXndZ1QfEw78Mnxv0LHWW8k2tdiC6iJzTN6pKZ449eBoPe/ZQoie0P8FAHPodwFASilVPxkIIaYCeASAHUAQwH1SyruEEMUAngBQC2A3gIuklN2hx/wUwLUAAgCWSyn/ETp+EoCHAJgB/B3ACimlFEIYQ89xEoAuABdLKXcncgOIiEaj0QgsbLBj1vIz0dnrRnmBCbUlFtVvxLv7fbj9+Y9iGsQ/XKG890Srowe/fvFjLGquhhBAIAj8+sWPUVVoxtzaibHB52TW2etRDHBxYk0Rpidpr51PDrpw98uf4IITp0Ty0N0vf4LVS0w4JklBE2jiOtjnxW9f2hZVB/32pW342dJGHJfpxBFh8IP9d/+ivPfpSEsu1QbXNBqB+cdWoK40H529bvR7A4rXCAf0HBpAYSztcqL9CKJsEy5nZ84sx2+GtRe//udgH3bo4JrbF8SuLhfq7eyDjMUBp3K91u50o1llX8WRAr9kw+eJvd39kbwyNO80VtmStvdkpo04uCalHM8Qpx/A96WU7wkhCgC8K4R4EcBVADZIKe8QQvwEwE8A/FgIcTyASwA0AKgC8JIQYqaUMgDgvwFcB+BNDA6uLQTwPAYH4rqllDOEEJcA+DmAi8eRZiIiRRqNQF1ZflyVv9un3El3+wKK5zt63IobfHb0cC+WicDlVQ5w0e9N3mbxJr0G1YVGHGsvwIDHjzyjDtWFsXv/ESnp9wYU66B+r3KdRZRuagNoe7pcmF5qUVxyWZJnxDu7uuDo8cBuNaKp0gaT6ehHn6Ht+s6DfYrXkDL6+ZLRLg+9JlGuKM834sZzj0VlYR7u+Vdse6Ed1t0w6TXsg4xDpc2sWCfZR1hCOVLgl2zQofJ5J1lRmbNBynK8lLJdSvle6P+9AD4EUA1gKQYDJSD077LQ/5cCeFxK6ZFS7gKwA8A8IUQlAKuUcqOUUmJwptrQx4Sv9RSABYJrV4kow2qKzYobdtYUmxXPH22jZspt04otKvkhedPgK6wGXDS3Bj96ajN+/MwW/PCpzbhobg0qrNzvhEZntykHYbFz30fKEhUq7eT7nx5B24Fe/OLC5qiNv9csbcTOQ324/IG38d2/vI/LH3gb67e0w60SATe8bHPoNVYsqMcz7+2Ler6xtsvh/arOu/vfuPQPb+G8u/+NF9ocCAY50kbZb2DAh62OHgQksKOzV7EsHme3xpQfq4n7do7VMaUmrFnSGF2vLWnEMaXKnyWA7P88UZ6v3NcotUycvkZahpOFELUATgDwFoAKKWU7MDgAB6A8dFo1gE+HPGxf6Fh16P/Dj0c9RkrpB+AEUJKSF0FEFCeXJ6AY4cflUZ4F0lRlw5qljTEfDJqrbGlLM6XO9NLYD213XjQH00uTN7jmHAhg5fq26KUA69vgHODMIxpdMAjFOouf+ylbKA1+LZ9fj79u2ofv//UD7O8ewLVn1OH6+TNw7Rl1uOdf29HW3jOsTmzFlnan4vXDyzb/vvxMPH7dKXj2+jNQXWRGd7838nzjaZfV9oXb3eUa0/WI0mmLowfbO/tw14bteHLTPiyfXx9VFn/9lTnQaIDrzhosg9edVYfqIjOOT/LespPJVocLT27ag19cOBs//3ITfnHhbDy5aQ+2OtTrjGz/PDHgD2DFgvqYQVi3f+L0VVO+27EQIh/A0wC+J6XsGWFimdIf5AjHR3rM8DRch8FlpaipqRktyTllS8tmnH/19THHq0ut+N0vb89AimgsJnIezVapjKaz/4gbD/7fblx7Rh2EGFwC8uD/7UalzYwTp8WebzBocV5DGWpL5qGjx4MKqxHH2y1ZsfkowPw5XhqNwNkzSvDINUff30Z7QVL32uno8agsBfAk7TmyGfPo+CRaZ1HimEfHJzz4VXL1PPx7xyFICTz65h60OweXO7m8gZilRlOKTHj4mpPR7fKh2KLHg6/vGrFO9PuDOOzy4lCfF3qNBvNnRtfbTXbrmNvlsewLl07MnzSSjh4PgvLonl+Pvrkn0l7Mqy3CGTPKMODxoijPECkvDfb8pPZjJ1se7ejxoMCoh82sQzAoUWjWocCoH7EOMxi0+FJDedTniWS/D+Oxr3sAj2zcE9XXeGTjHtSVWhQDvuWilA6uCSH0GBxYe0xK+UzocIcQolJK2R5a8tkZOr4PwNDt+aYAOBA6PkXh+NDH7BNC6ADYABweng4p5X0A7gOAuXPnTqjvYb1SC+Opl8Uc37/xsQykhsZqIufRbJTqaDp2qxHd/d6ojv5IS6wGBnz4e+tBrFw/JD1LGrG40Q6zOfNT6pk/x2dgwIfnWjtS+v5Whpb1Dd+bo9I2cabaj4R5dHyqC02KdVZVYXYsJZkImEfHT6MRKCsw4o//3hlT1w3/ruILx5cCUuCbj74bqXdXL2nA9NI8xWsr9guWNOKlDw/gn1sPwaTX4NZljVg2uxo6XeILf8LLoYanO1uWQzF/0kiqC03Y390fycPtTjfu+ddgFN0Fs06B1xvA/7Z2xvRzljRVRu1zOB6TLY9OL83DwqbKuOswAHC7/Sl/H8bDbjMr9jWyZdlqMqRsWWho77P7AXwopbxzyJ/WA7gy9P8rAawbcvwSIYRRCDEdQD2At0NLR3uFEJ8JXfOKYY8JX+tCAC+H9mUjIlKlFk2n5YDycpFEWYxarFrcEDXtedXiBliMygN3Wxw9kYYwkp71rdji6FE8n3JLOt5fvVajmOf0w3cYJlIgAMWlGsw9lG2Ulof++itzUF+eH3XsmjNmxCyVX7W+DQPDZo+FKfYL1rfiss9Mj/x+09pWtKksKx3NZFgORROXRgg0VFsV87CAwJZ2p3I/Z4zlhQaDo61SqMPUgqMByPr3QSug2FfVTqCoyakcwjwdwOUAtgghPggduxHAHQCeFEJcC2AvgK8AgJSyTQjxJICtGIw0+p1QpFAA+A8ADwEwYzBK6POh4/cDeFQIsQODM9YuSeHrIaIJYizRdPz+INranWh3ulFpM6Oh0qr67fXewwPY1n4ED109Dwd73SgvMOGFLftRnKfH8VWFMed39HhQlGfABSdOQXjl/NPv7ht1+Uq86aHM6ujx4NTpxbjqjOlxL09K1N7DA/hnazvuvfwkdLt8KLLo8dDru5Bv1GH21KKkPQ8lTzaV4X1H3Hh7Z1ck/4Tz6JSiPJzAZaGURcLLQ2ctPxOdofa1tsQCrzeAR6+ZF4kMqt6uKrfzjh43zmuowIUn1+BQrwdlBUb89Z29ONLvi5zj9gXhcLoxe6riJUY0GZZD0cS178gApJRRedhi0EKvFTjgdKPAqMOtSxtQYDbgiMuLPKMOf3jtEzh6PNj86RH2UcfAMYa+oyPLtwjZc7hf8fOR1aRD05TCTCcvKVI2uCalfB3Ke6IBwAKVx9wG4DaF45sANCocdyM0OEdEFK9wNJ3hyzPUpiX7/UGs3bwfN609Os16pOUh00vN8PiL8cYnhxCUwI7OPsyZVoxpKhF+aorMuOLUabhrw/bI9VcsqMfUIuXzE00PZdaMsjwsO7Ea7+7pRlAC2kPAshOrcUyZ+tT+RFUXmjCvriRq+cCKBfWo5rK+rJRtZbi2xIwlJ0Tn0SUnVKNWJcIxUSZpNAJ1ZfmRvcr8/iCea2uPKk+Pf+MUxXZ1SqFynq4vz0MwWI43d3YhKIFPDvbh7FnlUUuwTHoN7Lax1amVk2A5FE1cU4vM6PcFInm40mbCVafV4lf/3BYpXzeeOws2M9DR60HAOYCrz5iOCpsBF9+3kX3UMagrVe47jrQs1G5VXn5ekSWRv48py4PLU4irHnw7aqlr3QivKdcwhxPRpJNoNJ22dicefzsUseeCJvzywtl4/O09qstDXJ4gDhxx477XduJ3L+/Ava/txIEjbvR7lJej+IIy8gEAGPyW6a4N2+FXCdXX1u6MfIgInz+e5SqUWgM+5fww/NvF8dAIKOahCTTTfkLJtjLsD0g4nNF51OF0q9ZBRNlEqTz5A8rtqi+gXO+6PEHsH1ZP7z/ihtc/WAbCA+ANlWOLumfQKS+HMupZSVP28/mDePD1T7B6yWAevuDEKfjNS9si5asozwCXN4DvPv4+7nxxW6QNGfAEMt6+ZSO/P4jNn3bjhdZ2bP70CPz+2HrJPYa+Y1OlDWuWDPt8s6QRTWOst5Kt16281LXXM3GWx2d+ZzsiojQzGLRY1lyFulILOnrcqLCa0DxCtNAetxfXnFGHYKg9EwK45ow69Lq9iuf3evyKnfp7Lz9J8fx2p/JylHAUNKXzlZa7jHW5CqV2iV6vx4/390YvufvTm7twfFXyQtR/2q281PnTbjfmTPygWjmn3enGzPJ8fP2sYzDg8R9dQpOhMtzj8WPDhw784sLZkfQ8/MbOpOZRovFSq6fbnbH1X7vKMs92leVRI7Xb937tRNhtJjRU2sbcLuzpOrp0/0i/D4V5g0v3i/P0OK6ycEzXJEqX9h4Ptuzvw5LZWtx1yRyY9VrUFB0Hq9mIngEfKgtNuHvDtpjy8/uvnhj5fSL1Ub3eAFoOOOHocaPSakLTCJ8hhvP7g3i+rR3bO/sQlMCH7T3Ye9iFcxsqo+qXXo8fj7+zN7IMFwAef2fviO2yyaTDFxrLUFt6NFroTLslK4IZAGPbBifXZMedJiJKM4NBi7m1xXGdazMZcOBIb+TblvA0ZrXlJR5fQHGgw6PybdOM8jwMeEtxzUPvDInu04AZ5crTpKeoLCOtVllGSiNL9RI9k15gwXGxEZ9MSZyxUF2ovNS5aoxLmCi1ppWYcekp0/CjpzZH8sSqxQ2YmqFlmDqNxJdPqolJD1fwULYYqZ6utJlj6r8Z5ZaE2lWPL6D4oc/jC+KLjZXjTn9NiVlx6f7UErbblP2mFpnwzbPq8IOnWqLaiDte+BB7ugYGf1/UAK9/D1r2DwZrcvuC6PcOzkgaz5LqbKMYWXhpI5Y1V8U1wPaRowfdrugv57tdXnzk6EHjkH3HpJS4eG4N7n75aF9/+fx6jBS7sWfAjX+2HoyJFrqwsQxWc+bvf3WhSfnzywTawoTdJiKiUQyoROwZUInYU2wxRqZkh5n0GhRbDIrn97oDMVHNVq5vQ69b+fomnVbxG3aTLr5vzShaqpfoaaBRzD+aJDbBqtEeueIoK/W5A1j9bHSeWP1sG1wZWhph0OoU02PQsk6h7DBSPd1QacWty6KXQiXarlZYTbj69Frc//rgEqw//nsnrj69FhUFydmrqN8diMxCuX7+DHz9zDo8/s5e9Kukhyib+IPAHS98FNNGLGquPvr7c234+lnHRB5j0mtQZNFjxYIZ+OWFzWNeUp1tFCMLr2tFy4H4+oy9Hh/c/mDUck+3P4hejy/qPItBFxlYCz/P3S9vh8WgPjfqI4dLMVroRw7XWF5q0um1QvHzi147cTqrnLlGRDSKw/0+xW+0u/t9iud3ubz4z8/PjOxHYdJr8J+fn4kul/Iy0o4Eo/sc7FM+/5DLgxkoSPDVkdKSomQuYVB9f3uTNw1+3xE3tjt68MBVJ+NQnwdl+YNLoBjtMTt19irnic4k5olEpCOPEo3HyPV0EZbNrkZ9eT4cTjfsNhP2Hh5IqF3t8/jx2Ft7opZgPfbWHjQkaWn04QGf4iyU7gHlfgRRNlErf0JE/+72+gEMDqz9eOEsbNnvxL2v7cRt5zelM7kp5ehRvhdqkYiHC0oo1jW3D7tHHWPoJyT6eSLd9ivsGef2De532TQlQ4lKMg6uERGNojhPrziNuShPr3h+iUWP2/9+tOGUEvjz23vwqwtnK56faHSfUovy+SV52RENKNdUKSwpMuk1sCcpilu5yvtbnp+892t6aR76j4leArV6ScOIUaUocyrUynySZskkqrTAoFynqMy2JUo3paWfQ5ea6XQazJ5aFPlCxOMPJtSu+gIBfHXetJgvxdQCICSq0KxXnIXyyDXzknJ9olRSa7OGrlAMl8fr58+ARgDaUP/X7Qvi//vbFswos2D21KIMpD65Kq3K23DEG/k33rpG7bNB+Qj9BNW+RZZEC1VL30ivKddwWSgR0Sg0GuVpzBqhPI1Zr9HgW5+dEVlecv/rO/Gtz86AQatc5Wo1ylHE1FZ59nl8iksA+zz8BnwsJKTi/USSZqnrNULx+smcBt/vVV66HN7vhLJLUCrnuSAyE50z36hTrIMKsmQTZCKlpZ8jRe9stBcoRs1rtCvP7s7T66OiH7p9QfzmpW3I0yenDBxSmXHe1ZcdM0qIRqLVSNx+flN0G7GoAc+17I/8fuuyRvzqHx/jdy/vwN0bduD25z9CIBRxOjzLdCJoqrJhzdJhdcvSRjRXxbfsNd66Rq/RKPYT1D5LAMAsu0Wx3ptltyT8OlNBSuUtTCYS9pqIiEZxpN+n2Ck+orKcY2/3AP7y1p7ByHteP8wGHf742if4xlnHYHZN7Ld2nX1exfOv/5xyg7PviBvPb2mPnJ9nGIw0OJVLAMfk0+4BPLIxeqbhIxv3oKY4Lynfsnb0ehSvX1eavM6O2lKAzixZCkDRDrt8inliehLzRCL2H3HDYhD41YWz4fL6YTHoEJQBHDjiRmN1RpJEFEWn02BJUxVqSyxw9LhhD0X5DgedUYokuqixArWleZGoeY32AuSZlWdjHu73Ktah3f3K2zkkqqJAebZLWcHE2cibJoZgUGJ3lwsdPW5UWE2oLbFAQINpxWasWFCPKpsZ2zr78Je392BRc3WkDXP2+yLBDIDQMlH/YH6fSAENDAYtzm0oQ23J0Yicx9ktcUcLVa9roj9T7FXpm04pylP8LAEAVrMJXxwWLfRYuyUrghkAg0tqlV7TtJKJs8qCg2tERKOwmvSKnWKrSXlZaIXViG2dfVj+l/ejzleblm1XOb/cqvwhoKbIjHObKqMi+61YUI8pjBY6JlOKTOju9+Kef+2IHDPpNUmLXlRg0ilePz+Js4KqbMof3CZKZ3aiKTCq5AljZrplZfkGtO4fwCFXP4IS0Aig1GJAY3V2fNtNFAxKvPRxJ2548oNIu3fnRXOwsMGOYFCqRhKdN70krusXGHWKdaglSWUyPNtleITBeGe7EKVDMCjxQpsjppwdU2bGjs5+/PyFj3H9/MGVGW5fMDKYZtJrcN1ZdVHXCi8bHW2Waa7pH/DieYWInIsaK1QH74dSr2uiB+eqC5X7plUj9E2DQYn/29GtWE9qsiDC1ZTCPOX+tm3ifH7hslAiolFUWI2K05jVBstK8rSK07JL8pS/1QoGlKdJB1W2evEHpeIy1fD0e0qMDCrf/xGinSfErNcqXt+sT14kxqYqm2Ke4we37GQxKucJS5zffCebVgC3P/8R7t6wI2pJzwQK4EU5bneXK/KBERhs92548gPs7nIlJeJzvkmnWCYLkjS4ZjBo8YWGMjxyzTz816Un4JFr5uELDWVxz3YhSge1ctbZ64NRJ2DSa/D0u/uwfH50WbnhnJk4tqIg6tj/O78JzVNsePSaeVjUUBmZZZrrWh29ihE5Wx29cT3ebjMp1jWVw74MVY0CP8K1R6ons4FWo/yadBOos8GZaxPUlpbNOP/q66OOVZda8btf3p6hFBHlrppiC2aU5+O6s+oiszpmlOejplh5Vkeny4uaEiMevnoeOnvdKC8wQSKAgy4vjlE4f79TeZr0lKI8nKhwfrtKpCJHnJGKKJqj13N0ma3Hjzzj4DLbZC3RO9jnRZ5eG5V/8vRaHOxLznIjYPCD27LZVagrs0SWcjRX2fjBLUt19HqRb9RF5Yl8oy6peSIRnx5xY2Z5Pr5+1jFRZeDTI27MrslIkoiidKi0e529btWtG9qdbgDdUUtF1T7gd/R6UJynjyqTxXl6dCZpT7TeATf+qTDb5dzGMhRkyZItIrVy5vMH0O8NYsWCety1YTsefXMPrjurDtNLLTDptPjvV3bguwvqo8qP2+fHL/7xMbr7vZGZpBNhgK2jx6PYXsYbkXN6aT5mlLtiPlNML82POm/fEeXPBiNtAdN+RDlKsuPIAOrK8pUflEafHlZe6jq91IKG6sJMJy8pOLg2QXmlFsZTL4s6tn/jYxlKDVFuCwYl3L7ojeHdvgCCQak4zdqo1eGtXYdjooueMr1Y8foVVqPiNGm1mXHjjVRE0exWo+Iy22RFbhyMHrs1sjdJIAg88MYu1eixY2UwaDG3VjmPUXYpyovNE398fSd+meQ8Ea/ppXm49JRpUWVg1eIG1E6gfVAot1WotHvlBSaY9crLrApMOlx835sxS0WVPuBXWo1wefxRxwx6LexJagc+dLgUZ7vUls7DvOlsuyk7qJWzfJMe3/7z+yjKM+Dhq0/Gp90D2Hu4H794YXDwLDwb6a+b9oUGtQcf94MvzMSt//sRblrbivry/AkRLXRasVmxvZxWHN/SRr8/iIFhnykGfAH4/cGoL0TVPhuUjxD5U6/TKL5/2TKoWZxvUHxNxRMoMnl23GkioizW1u7ED59qiVoy9cOnWlSXnPR6/IrLNnuHddzDJAJYvSQ6Ut/qJQ2QUF4XOt5IRRSt3xtQfL/6fcmJtGnQKkePNWZJZ4fSLxAM4NtnR+eJb589A4FgZqK7ujwBrH42Otrs6mcZbZayR22JBXdeNCeq3bvzojmoKcpDYZ4upk382dJG/ObFj+NeKuryBvDTZ7ZEtfM/fWYLXElqB9SCzsQ724UoHdTKWXh2aLvTDZcngJvWtuLuDTvQ7nRH+kyt+3twwYlTItdy+4KosJoj/58o0UK9AanYXnoD8e0l0nLAiR8N+0zxo6da0HIgum4KSuXPBkGpXicd6ffFLNldPr9eNQBbuvV7/Vi1aFhk8kUNGPAqfz7KRZy5RkQ0inDnYahwR2H21NjzB3wBxfPdXuXBMo8PeHf3ITxw1ck41OdBWb4Rf3tvL+y2KYrnGwxaLGuuQl0plwAmQ8+AX/H96hlITmO/57B69NjmCfAtLiXOHxTY7jiCh66eh4OhpeMvtu1HVWFlRtLDD/6U7TQagYUNdsxafmZku4Waojy8sr0TLfucKM034L7LT0KP24+phWb0eLzYtCf6w+pI7fahXuUIfoeStFS73GpUmXmXnJlxRMmgVM5qSyx4e3dXJP8e7FVuL4otBkwp0qHSZkK70z24SX+oXzqRAiypLZ3tiHNrFkecW7t4/cCGD9tx7+Un4Ui/D4V5ejz25i587TPTVa9tNevwxKa9Ucsun9i0F3dc0Bznq0utAqMev3tve1R/+JE3duIn5x6f6aQlDQfXiIhGUWkzK0diVFmGWVGg3IkuK1Ce9mwz63HCtFJc89A7UVPMC83K0UgBLgFMJrtN+f1SW5abqEqbcjRYe5KuT7mnvECPenshrnrw7UiZX72kAWUF6mU+lewqH/yTVQaIkkGjEagry4/sHbT7UB+2d/Thvtd2Ri3pb6yyAkIkFEG5qlB5OVxlkrZbqCjQYc2SBqxc3zZkz7UGVFj5UYyyy/ByBgDl+QasWtyA1c+2oUKlz7T38ADuf30nls+vxxOb9uKSk2vgC8oJFy20WqWuGCmK51DlKp8Rhg+0Fxh1OKGmBN989N2o+m2kICv2AiO+9dkZkZl14c8TlVnSljdV2XDRydFLaifayhuuSSGirBQMSuw82IeNnxzCzoN9CGYwEqaUUjmapMr5Xn8QN5wzMyaSki+gPHPN61dekuX1q4QLpeSSytGLkhW7SKcRitfXT6DoSJQY50AAq9ZHl/lV69vQM5CZZZgGncCqxcOWaixugEnHPErZY3i/oKvPq7ikv6PHg4ZKK25dFr1UdKQP+KqR+ZJUBA71BbApNEP97kvn4MGrTsam3YdwqI9Lryn71ZYWoNJmxH2XnwSTQgT05fPr8cx7++D2BXH3y9tx67ImnFBjQ1BKPHbtKVjSVJU1+36NV1ClzxhvhHl/QHm5pz8wfB82P6aX5uFXF87Gzy9owq++MhvTS/Mw4FNfVVFTko8qm3HwMV9uwq8unI0qmxE1JZkPZgAcXXnzp2tPwT1fPQF/uvYULGuumlArb/h1CRFlnWBQ4oU2RyScdHjPh4UNdsUAAmN9jt1drsiyytoSi+q19x9Rjm5TU5yHOTWxy/pcXj+MWk1UJCCjVgOXyp4Ch/qUI50lazkKjWy/WkSm4jyckMLrTyvJw5wkXJ9yj9oyzM4MLcPscnmhhcSvLpwNl9cPi0GHfo8PXS7WQZQdlPoFty5rQlGeIbKBOjBYjvq9fuh0GiybXY368nw4nG7YbSY0VNpUP+CPJTJfIrpcXsy0F0bNUP/BF47FYZYxyhE9A3786OkWfP3MOjz97j5ce0YdaorN2Ht4AI++uSdSDt2+IN7ZfRhmvRaPbNyD7n5v0vvwmaTaZyzKw4lx1BVCaBSXe159+jFR5+l1WjicLtzxwkeROuMnC2ehOF99FppGI3BmfTl2d7milvVm032f6CtvOLhGRFlnd5cr0oEGBhvqG578ALOWn5mUUNKJDt6VFShH7ClT2SvFatLj/73wfsyU7z9dO0/x/LICg+IU8dL8iRM9J5uVq0VkStJeOOVq+WeEDhJNbBVq+y9laOlGgVGPbz8bW2c9eo1ynUWUbkr9gpvWbsF1Z9Xh7g3RdeuUosEotzqdBrOnFinusTbcWCLzJaIs34AVj78flf5f/fNjPPb1U5JyfaJU2t3lwo+ebonk33BZuX7+YGCe4W1HIAjctWE7rj2jDvf8awduePIDHPvdM3FMeXbMoBqP8dYVhWYdFhxXGbXcc/WSBtjM0cMyGojIwBowWGfc8cJHeOzakesMpWW9lD4TY34mEU0oapuFdvYmJ9KQ2uDd7i6X4vkDXr9i9B216DaHXcoz0bpdytF6Si06xeUrZfn8/mOsvN4ANu0+jOdaDuDd3YfhHSHq4UCKoxf1q+Sf/gkUHYkS4w8EFPPc8GUh6XKwT3km3cE+BjSg7KDWL6gpzotZnuXxJ16OAkHlMpmsCL5qZayLM9QpBwwtf0+/uy/Sp3n63X0jLhEVoe+r3b4g9h5W7mPnmgGfcp/RPcJyzaF0Wi3+umkvfhFauvmLC2fjr5v2Qq+NXhp52KUcZIWzXbMbP7kRUdapsCpvFlpeoL5ZaCLLPEcavFP6pkcIoRh9Z83SRsXrF5i0mDvNhitOq8OAx488ow4Pv7ETFqPyngIHXX5oRPSSLG/Aj0MuP2rLlF+v1xtAywEnHD1uVFpNaGK00AivN4C1LQewcl1r1Iapavs6GPVavL83FK2114OygsFordPLapKSHp1Go5h/blvWlJTrU+7RaDQpzXOJKsozYFqJGYuaqyMfhp7dvB9FeZw9S9lBrV/gcLpjlmdNL7Wgsbowoeub9Tp80hkbwXdW5RRs2n143G2tWa9VTL9Rz3kOlP2Glr92pxuPvrkH151Vh+MrrbCadXjgyrl4b+8RDPiCkSWiJr0msg9ZeDVGMspSphm0Wjz93t6YiJff/8KsuB5/qM+DTXuc2LTn/ajjXS4P6lEQ+d2S4GcJyg4cXCOirFNbYsGdF82JWbZZW2JRPD/RZZ6JDt5ZTTpccnJNZOPk8LfjNpWIPYV5elw0tyY6Gs6SBhRZlCMBGnUadPR4cdeGtqjrzygvUDw/0cGjyablgDNyb4DBgdOV61pRV2pR3OehxKLD3NroaK1rljSgxJKcJtJs0Crmnzy+V5OWzayc54YvC0mXApMO3z57RiTIQniZSoGJ3UTKDkr9gv93fhN+u2Eb9nQNRM4b/BCf+FJOs0GDmcMi+K5Z0oA8gwZL79k47rY236jDigX1Me3ASJH/iLLF8PLX3e9Fpc2M//f8h9jTNRAJgvM/r+6IDKytWFCPRzbuCa3GaMCH7X1YuT73+60FJh2+MqyPn0h7WWJR3gqmeNiXWUUJfpag7JCyGl0I8QCARQA6pZSNoWPFAJ4AUAtgN4CLpJTdob/9FMC1AAIAlksp/xE6fhKAhwCYAfwdwAoppRRCGAE8AuAkAF0ALpZS7k7V6yGi9NFoBD5/bDn+dO0pUd9wqc1ES3SPtkQH7/RaDSwGbVSAAotBC73KxsjOgQBWDosEuHJ9Gx6+Wnn/op4BPx5/5+jMJgB4/J29aKpWjmqW6ODRZONQmZnY0aO8rLjbpfx+PaLyfiXqYJ8XsyosePjqeZENZvs9XhzkcqBJS62OeChJeS5RPW6fYvTSB66am5H0EA2n0QgsbLBj1vIzI/Von8eH758zEzsOuhCUgFYAx5RZMJaghEf61dvtZLS1FqMGdWWWwRnqHj8sJh30WgGLkTPXKPu43X5saXfC0eOB3WpEU6UNXziuAk9c9xl8engAGgGs/eBTfP8Ls6JmVd22rAldfV4c7HNjarEF31tQjzyjDkV5enz9kU0Tot96pN8XWdY59LVXn3NsXI/v8/jxiy83ojDPiMMuH4otehzp96DPE72stCfBzxKUHVL5dclDAH6HwQGwsJ8A2CClvEMI8ZPQ7z8WQhwP4BIADQCqALwkhJgppQwA+G8A1wF4E4ODawsBPI/BgbhuKeUMIcQlAH4O4OIUvh4iShO/P4j1Ww7gprVHv+G6dVkjls2uVoz0legyT41G4HMzSvHINfPQ0eNBhdWIJrtVdfDu0+4B7DrYiy82VUeWi7ywZT8qrCY0KCw9OdSb2P5FvmAA15w2HV393sgHhGtOmw6fyl4vjh43ivIMuODEKZHBuKff3ac6eDTZVFpNuOikSiw7sSZqyV2FVXlmYqr3m6opNmHLvh6s/PMHUd8+NlVbk3J9Sp/+AS9aHb2ReqPRXoA8c+JLJ4/0K++lcqQ/MwOuvW6/Ynr6BjKzBxyRkuEbde893AchotttIQSKQ8GAEtk+4bBKmeweViZH+qJmJAecHnj8Qezo7Ds6EFiejwNOD461J3w5opRxu/3450cd2HFwMK/u6OxFu9ONaaUmfHrYA40ASgp0WDZnKj7q6I3k5ytOrUVQBlFhM+KAcyASwMOk1+AXX25O6EvPTDky4MY2hyvSxs+0W1Boju47BoJBLG6uxo7Oo699cXM1AoGgylWj9fv8GPBJ/GhYQIP+YXu2dblU9ml0cS/UbJaywTUp5WtCiNphh5cCODv0/4cBvALgx6Hjj0spPQB2CSF2AJgnhNgNwCql3AgAQohHACzD4ODaUgC3hK71FIDfCSGElOHV3USUq9ranZGBNSAcFawV9eX5mD21KOb8RJd5ut1+PNvqiJ6evqQRS5oqYVKY1l1fbkbPQOxykWPKzYrXt9uUIwFWqESfLDIb8JGvD/e9tjNquUiRyof2qYVmXHHqtJjlJdWFyumZbI6pyMPc2rJhS+4aMaMiT/H8Spty/rHb1Pf4S0SvW2VmHCMx5pT+AS+ea+2IqTcWNVYkPMBWlq9cR2QqgmxFgUp6rNxzjbJXd58P+7oHYtrOmqI82PMT2z6hXKVMDl9iatJrVL+oGUmR2YCP2ntj0npqXUniL5wohT7s6MH+I7HlqthiwA+e2oxTpxfjm2cfgz2H+2POmVZsQZfLE+mfAoN9Ho1GKPeLx1CWUuXIgBv/bD0Y08Z/obEsaoDNatKj3xeIee1WU3zLNQ1areJM8eF9wtI46yTKLumei1whpWwHgNC/5aHj1QA+HXLevtCx6tD/hx+PeoyU0g/ACYAtFNEE0O5UnonmcCp/wxVe5jk0cs9Iyzy3tDsjjWf42ivXt2JLu1Px/C6VZYOHXcqzOgJSxkRPWrGgHkEoj/33eQIxHZG7NmxHn0f5+nlGneL5Fu7dAgDY5nApvr/bHMqRqqSE4vul8nYlrKNH+dvHjh5++5hLWh29ivmq1dGb8LV8waBinvMH4/vmO9lmlOXhjguaotJzxwVNqC9THpAmygY9br9iW9jj8atun9ByQLmdH6lM/u7SE/DzC5rwu6+egLsvPQHNVcpbNoykVyWtvR5Gjabs0uNRzqtH+n1w+4K46ozp8PiDqmWvxx2I6fPc9+onWLOkMap8rVnaOKaylCrx9h37vCp99hGi0g/VqdIn7OyN7hM6B3yKkeZ73L4xvT5Kj2z5JKa0FkuOcHykx8ReXIjrMLi0FDU1yYvEdf0Pb8T+Qz1Rx9o+/Bgnnpq0p6BJIlV5NFdV2swJzSRS2otlpGihjgQHOxIdHDnc58MjG/fERDCrLVUe7FNbktXrVu50H1JZxjg80lCyZEP+TCwarEdl2azy+3XA6VZ8v6YU5eGkJKS9wqoyk9HKbx+TJR15tFMlXw3vEMej26VSR6h8IZBqOqGDRoiofSU1QkAnsqWbmPuyoR7NdcPbAZdXue10efxwDvgS3HtTvUz+IGpD8Ub4AwEYkNgm7H0elaXXKu18ujF/TkyJ9J3CPL7YwbFwuQIG9xzTa4Rqfi626GP6PNs6+2C3GfDw1fNwqM+DCqsJzQlGC011Ho23r9+nto1CnAPlqqslhs3iyzfpFCPN33FBcyIvi9Is3b2mDiFEpZSyXQhRCaAzdHwfgKlDzpsC4EDo+BSF40Mfs08IoQNgA3BY6UmllPcBuA8A5s6dm7Rlo/sP9cB46mVRx9ybf5qsy9Mkkqo8mqsaKq24dVljzJ5rDZXq33AN34tlJJVqyzZVBjvUzq9UOd9uM6K734t7/rUj+voqy0LLCpQjB5XlKy/JKi9QbpjL8lMzvT7T+TPRaLBTi0yKy2anFirfnwqryvuVpMGv4+0WrFnSGLPU4Hh7ZgZSJqJ05NG6MuXl2NNLE1+OXVZgUMxzpSplPtW2tDvxo6dbYuu4a+bh5OlcFJAMma5Hc51SO3Dv105SbAurbCb4AjKhZWjlBcrtQHmBMWYmS21pHuYlWC7UvmQpV+kXpBvz58STaN8prLbEophXwzOr7VYTAjKomp/bDjixeklDVPTpVYsacPeG7fjxwuPwpeaqMb2eVOdRtb6+fVhfUPUL0zjLclOVDWuWNsYsWR8+i6/QrMO3PjsDq58dch8XN6Awj196ZbN0LwtdD+DK0P+vBLBuyPFLhBBGIcR0APUA3g4tHe0VQnxGDO5YesWwx4SvdSGAl7nfGtHEoNNpsGx2NZ647jO492sn4onrPqMazCAsGJTYebAPGz85hJ0H+xAMqlcHpRYDVi1uiJpqvWpxg+pgll6jUVwuotcqp0d1maGKfq8ftwxLzy2LGzDgV/4WTKtRvr5KcnKeWjTY3V3Kyzz9QShO2ferZokg1iyJvv9rljQAIjlL9PLNJpzXWIZHrpmH/7r0BDxyzTyc11iGfHP27DVCo3N5lJfB9HsSzycmg8DPlkYvkfnZ0kaYjSPPKEiVRGfzEqWbUjuwcn0rbl50fExbWGDSRz7AxrsMTacRiu2qbtggxFjLhVYI/PCLx0Zd/4dfPDbm+kTJkmjfKcwbCOKGc2ZG5dUbzpmJGRX5MOk1cHl80AjlfqhOI/Dfr+7Ehg/bcf+Vc/GLLzfhFxfOxtPv7cVFc6eh0W6Nu6+ebnqtcl/fMOyzR0BKxfsTiHMYwmDQYlFDRVSfcFFDRcwsvvoyK4otevzqwtn4+Zeb8KsLZ6PYokd9GYNhZbOUDX0KIf6CweAFpUKIfQBWAbgDwJNCiGsB7AXwFQCQUrYJIZ4EsBWAH8B3QpFCAeA/MBh51IzBQAbPh47fD+DRUPCDwxiMNkpEE4ROp8HsqUWYPXX0c4NBiX/v6ETvQAAujx9dLi8+7XbhzBnlit/O7T/ixl/e2jMYRtvrh9mgwx9f+wQ1RWbUlsUuq2zvVV42WFdmwWyF9LSrLDOsKVbev0gIDZ56d29Ueh55YydWfF45rLfa9U+oKURt6egz93KNw+nGeQ0VuPDko9E///rOXnT0KEeDVduzr11lzz5Ag027D+GBq05GV58HJflGrH1vL2pLpyXtNeSbTZg3nYNpuUxtAMoxhg/afe4gnK5+PHL1PHT0ulFRYELLp4fQ585MUJJEZ/MSJYPb7ceWdiccPR7YrUY0VdoUgwoBgONIbL2+p2sAvW5fTFvYXG3D9LJ8LGuuQl2pJbIkbqRlaHu7BxTb1alF0e32WMuFo9cD3bCl1zoh4Oj1KPYjiMaro0e5L6TWdwovId3T1Y8H/293VFl48P9248bzZuEXF85GoUWPDqdHdTuNny1tQMt+J9q7+1BbYkVHrxs/+uJxKCvQ4uXtB/H9v25OaCZduuw9rFwHTCnKiwqm1tnjUbw/1YXHxfU8Xm8Az7V1jBpsRafTYMGxFWhrd8LhdMNuM6Gh0jbiRAPKvFRGC71U5U8LVM6/DcBtCsc3AWhUOO5GaHCOiCa3vYddOHDEEzN1eu9hl+Jgk16nwbbOPiz/y/uRYya9BnqVBqtCZbmIWmS/MrXzVaaMWwxaLDjOjh8N2ddlxYJ6WFQ+BFRYTSrLVybm4E1Jvg6fOaZ0WPTPBhRblJuwRPc4M+u1OGFa9PVXLW6AWZ/Ynjo0sdmTuHeeWaeFxWzGFUMiEK9a3ACzLjN5Ljybd3gdqjabl2i83G4/1m9pjztqt16nHG2w3xuIaQvDbbnBoMXc2uK40qO2PUD5kHIfTmOjPfG9TYvy9Fjx+Psx6WfUaEqVPINOsczkKfQthy4h/fPXT1EsC1U2M778Pxvxp2vnISCh0s81wGLQYZ5B4EC3J6qN+/1XT4wMrAFHZ9LNWn5mXFu6pFq8W4RU2pT74MP3TFOjFmylrtQSU18lMtGAsgOHPokoLRJZtpkoR4878qEQGGyoVj/bBofKxsVHVCLwOAeUI/AEg8rT39VmgLu8fqxaNGzZ6aIG9HuVl3ke7vciT6/FdWfV4fr5M3DdWXXI02vR3e9VPD/R6Khhfn8Qmz/txgut7dj86RH4/ZmJTJgoZ79ytFZnv3JkJomg4pI7CeXXu/dwf2Qm489DSxj+8tYe7D3cn5oXRDnJbNAq5iulDyqj2e8cUMxz+50DyU52XNp7PIrpcYwhWANRPBKN2t094MNPF87C8gUzcP38GVixYAb+v/OOw7SSvJi2vLs/8Wh6/kAAq4dtD7B6SQP8gUD08q3GCuSZEx907lEJsNCj0u8gGi9vIKDY1/UFYvtCw5eQKvV5hQDu/dqJ6O734b5XP4nZzuRnSxvxwOufoM/jh0Gji+m3fbDviEqUTLVVBekloVwHKPUdbzw3ui668dxZkUBHo3GMMKOQch93xCOilBvLpqqJLBc51OdVjp7Zpzw4VWjW4+WPHIPLMD1+5Bl1ePiNnZhbqzylO9FokhaDDk+/tz1mmeePvqh8/QKTHg+8sRWLmqshBBAIAg+8sQu/+LLyYpFEo6MCgwNrazfvjwkSMdpedtmgo1dlPyiVD/56jRbBYDBq+U0wGIReKA+ClBUY4XT78LGjN9I5crp9qjMTaXLaf8QNrUbiVxfOhsvjh8Wkg9fvx/4jbjRWJ3atknyj4uzZEktm8lyF1aSYnok6G5ZSI5HIhIns8+f1BlBqMWD3IRfue21npA274ZyZEJAx0fR+eWHiCy2F0GDDh+249/KTcKTfh8I8PR57cxeuPv2YhIMXKDHoNIqziNRmzBONV4nFqNjXXdhojzm3z+PDvZefhG6XD/uPqPd5F8+uwju7uuB0++ALRPezTHoNtuzvw2GXF0GJmPIdlFAJgpAd7YzXJxTrgMtPrYs672CfFwO+YFRd9J+fn4mDKp85hqu0KgclUwq2MpZor5RZHFwjopRT21RVbSq42+3Hix93YHtnH4IS2NHZC0ePG+ccW6E4wFZdqNxQVdqUG2ytAL58Yk3UMsxVixqgU2mv7AlGk/QHAorX9weVZ1rlG7T49tkzoiIrrV7SgHyj+oyYRKKjAkBbuzMysAYMvgc3rW1FfXl+1F4S2SjRZZ4AsOrZrTHnP/b1UxTPLcrT4jtnz4h8yxpedlpk4bLQycTvD6Kt3Yl2pxuVNjMaKq1RA89l+QbsPNiHuzYczScrFtTjlOmJL2exmrS4ZXEDbhmyDPOWxQ2wmjKT58KzYYd/ATLabFiisGBQ4vlWB77/16N56NdfmYNzG5W/RIt3mbXXG8DalgPo6vPEBBS588VtuPfyk3Dr3z+KWrbZZE98w2+DVuDcpmq8u6cbQTnYTzi3qRoGbXI+yJYVGLBmSUNMO1NewKXXlBo1RXm4ZN60qL7orcsaUTNkH0G/P4hPDvXgo/Y+3PPKdixqrsZZ9aUj9nnzDFqsWtyAbz/2Xkz5ve6susgWKMPL97Ob9+P285tw49+2ZGU7Y9AJnDGjPKoOOGNGeUwdUJSnx4qXtkXVRb95aVvcS7yPq8hXjiBfEd2XGGu0V8osDq4RUcqpbara2au8qerHnb3Y1z0Q9a3QigX1+LizF7NrYgeCNBiM8hXueEeiZ6rM0dZpNVj93LBlpM+14YnrPqN4flGeVrFTXJyn/EHYHwSefi82QMHyBTMVz9/d1Y8XtkR/W/bQ67uQb9ShobpQ8TGJUtvk3+F0Z/1eDjIUzXP4/Vdb5tnlUp7JeNil8q2i1CouO332O2ck9XVQ9opnZueAL6AYLfT+K+cm/HzTi/Kxv9s9OAvO64cltDfO9OLM7DszltmwREPtPNgXGVgDBsvH9//6AY6tOAMzKmL3KGuqtCl+wGyqjI7mGd6f6Otn1inW65ASj1wzDx09HlRYjWiyW2E268f0Gnz+6Nkoa5Y0jOk6SvrcAdzzyo6o2UD3vLIDvxrDLDuieOzt7lf8UvXEmiLUleVH2r3yAiPueWU7Lp5bg7tf3o72bpdinwuhPleXywuvP6hYHo8py0eF1QgZ9MeU7++cXY+TavLx9yxtZ0x6LYx6bVQdMLhMNLqvf7hfuY+ptpXLcFs7Bgcyo+uC7agri95zLdGJCZQdOLhGRClXoTIFWm0qeI/Hr/ghtrHapnj+p0eUI/zUFOcpDsa53AHFhtHlUZ5ZtuPgAN78JDqa5FPv7IXNrMeMisKY8/ONOsUABflG5Sq32GLAxl2H8a9th6Luzzc+e4zi+WNRaTMrvgd2ldl92URKoRjNc2pxjeL5+UblTXzV7v8hl/LypK5+D+qR+MbVlHvimdnZ6/Yr5pNet/JeiiMxmXQ4o64UW9qd6OgZnJ050tL3dEh0NizRULu7XIrlY1eXS3FwzWTSYUlTJaaX5h0dGFMoA0P3J1Kq180GXVKWbQYlFL9kSVbAAUePB3u6BqJmA4WPE6XCaF9sh9u9Oy5oxqLmatz98mC/+5kP2gEAD151Mg4N6XPVlAz2ufq9AdV+1pRCM6YWWfC/W9rh9XmiImJvc3Rjy34tFs2uysp2xuXxR1aQAIP3atX6Njww7Au0ojyD4msvjHMvRkePW7EuGL7nWqITEyg7cHCNiFIu0SVHfSofYvtUPsRWFypH7lFbFmrUK+99YlDZ+6TSZsbf2zoiHY7w+VeePl3xfJN+ME1D96KoLjRB7cv08BT74ZH61KKFjkVDpRW3LmuMmZnTUKk8YJlNCkxazK2NjRZaYFa+P26/H8vn10c6iuFNfD1+5cHTRAd/aeJpd7px6vRiXHXGdHS7fCi26PHg67uiZnbazMofJqxjHBAzmXQ4OQmDAkSZ5nb7oRHK0TxtZj283gAMCu1ZPGUgvD/R0+/ui6nXVyyoh0GbnD3LnGoBB9zJCTgwlu0NiOLh9QbQcsAJR48blVYTmqpsMBi0o/Ztwisaii16aDXRe6Q980E7nvmgHT85dxZ++FQLVi1uiETDLLEY8Id/78DPljbi5nVH+5Q/W9oIs0EDjUbAbjXih09tjnnuR7M4Oq7LE98X71ajFquXNMRs5VIQ57YO8e65xr5pbuLgGlEOyPUNLRNdcqTWCS0vUO6ECkBxWajaLXK6vYqDL71u5SndiQ5M+QIadDpdOOOY0sg3di2fHsI0lcHEGaV5cDijl4jptQIzSvMUzx8LnU6DZbOrUV+eD4fTDbvNhIZKW9YHMwCAfk8QL4U2me12+VBkGdxkdnqp8v0sMOrxxKa9MZtcqy2/4X5TNL3UjGUnDtlv6RCw7MRq1JaaI+eY9VrccM5M3PnitqgN1c167s1Hk9uWdid+/8p23LzoePzsua1RH7Z/+NRmfOdz9VjWXKU4wDaapiob1ixtxMp1rXj0zT247qw6HFOWj55+H37/6ic4JkkzOMoKlGejlFmSsydag115n6UGO2eg0Nh5vQGs3Xwgsl/ato5eOAd8OG16yah9m/CKhgdf34UrT5+umP/nTC3Ery6cjQKzFjXFg4/LN2lxbmM1nm/dH9nOpLzAiIAMoDa0n1u8y76ziS1Pr/wFQV70N+NVRSZ09Xvw4FUn42CfB2X5g6+9uii+Qa+hdVrk3ixtRHNV9L1h3zQ3cXBtEtnSshnnX319zPHqUit+98vbM5Aiikc2bmg5nsE+KUc/Z1Z5vuI3YsdVKHdC96lENqopzsMchZWDxRYTnti0NWbw5a6LT1C8fqIDUw2VVmzv7MUVD74d12CcxWzEGccUo83Rh44eoNxqRIM9HxZzcr/R1uk0mD21KOv3WBuue8CHOVNL8M1H340aDD0yoDyjwKTX4trTp+P2549ucn3jubNgVvlgx/2maMArceCIO2afx2nFRzuxnb1emPXaqBmpZr0WB9X28iOaJLr7fZg/y477XvsE155RB60GmGW3QiMk9nQNYOW6VtSVRu8nFC+DQYtlzVWoLclDu9Md2ZP0X9sOJXXmV31pfsxm67ef34T6JA3eWcxGfKmxHLWlR/eHS0U7T7nN7fZjS7sTjh4P7HFsF9BywBm1X9rQvLtsTvWIfZuhXxxfcdq0mMHx5fPr0eP24fgqa9Tj6sus2Ht4AFeeVgeXO4DCPD2MWg1mVuQjL7Q0Mt5l3+miNrtvqCMDPsUv3p3D+poFRiOO9Afwg7++FznvV1+ZjQJjfGU5XKfVlVoin6OaFdLDvmlu4uDaJOKVWhhPvSzm+P6Nj2UgNRSvbNvQciyDfYk+ZmtHH17ceiAmHPZ0lc55icWguCy0WOUbZ4sBitEhLUb1BiuRgamxzBKzmI2YN52dbCU2kz7S2QEGy8DdL2/Hw1crLy+YVWHFrkOuqEGQIosBsyrUI8hxv6nJrcftU9znsaHqaJ4pytPjtr9vxaLmaggBBILAH1/fiV9yQ3Ka5ArzjtbR4XbYpNfg3stPAhAKnjNsP6FEGAxazKkuxO6uA1FfsqxZ2ojjRqjXE7G1ow93bdgW9aXbXRu2oaY4b0yDgkrYztNI3G4/1m9pj5nttaSpUnVQqt3pjtovDRgsbzf+bQvmTC2M9GuU+jZD+6oDvgDuey32S+dfXTg75rE6nQYLjq1AW7sTfW4/Cs16xT5utmx9EI44PHym2PDZtAVGneKqhzsuaI663q5DLvzgr5uj7vcP/roZx9mtOKY8vj6kwaCNq15h3zT3cHCNKMtl24aWuw4pD/Yd+90zVRuVRAcIHT1u/HPrIfxz66Go40vnKI9sFRh1inuWqW1gf9ilHLXrF19O3ofkXJ0llo163Cp74ajMXNPpNDi3oRI1xc6cWwJLmTHgU95rZegxXyCAb312Rkw94w8o7+VHNFl09SkHhfmwvRdAaD8hlW0d4rXPOYB7/jUswt6/tmPutKKk9IXi3WScKFW2tDsjA2tAOKhGK6aX5qkOUpUXGLG9s3fMnxPCfdW3dh3Ed86ujxnYU4vKnkt93HDE4aj7qjCbNs+gVWzj84Zt/bDnsHLwlr2HXXEPrtHExcE1oiyXbRtajqVRSXSAMN7NPsNmlhdg/5GBmD3Lji1XjvTY2asctetgL6N2ZaMilX0wCi0qESKQWx0/yjybWTmPWc1Hu0n+IPD0u3vxiwtnY8Drh9mgwyNv7MTyBTMzkWSirFGSr7xPaq/bH9ns26Qf35cbHSqDX8n6ojHRfgdRsjl6lAepO0aIKGvSCcyZUjjuzwk6ocWm3QdjorLXldUm/DqyjUPlM0jMwLmUKMrTRX2W0GkBIHo/G4tBObhRnoHDKgTwa3yiLBfe0DLcMc30hpbhRmWo0RqV8ADh8MeoNfzhzT6HvmalzT7DDAYtPjezHHabCflGHew2Ez43s1x18+RKm3J67CrRRSmz9NrBPfeG5oefLW1MWpQ4IoNWg58snBWVx36ycBYMmqN5zGbSY8Fxdvzoqc348dNb8KOnNmPBcXZYTeqDvESTQbiNHlp+bj+/CU3VVtx7+UnY8GE7LMbxlZNE+xGJSrTfQZRs9lAwr6FG21cwIAFfwI/bzm+Kyrv/7/ymhD4nNFXZMHd6Ga556B189y8f4JqH3sHc6WUTIv9XqtQdwwfOAxLw+gOwmnUw6bWwmnXw+gMIDJu8V2E1YsWC+qj7vWJBPSP/EgDOXCPKetm2oWW4URkemXOkRiXRiDfxbvY5/DHx7ovSXKUcxWgidCImopICPaxO7bCZiYPHiZKhJN8AW54+ap8+W54eJQVH9208zm7Fnu7+qHOqi8w43p6cPZ+IclW+UY/2w724/8q5OHBksM2+e8PH2LTHmbQvBFMdOW8s/Q6iZBpLhM1iiwFb23vQ7/Hjl6FZ1cUWA+or8hP6nDCR83+80TnD93LHwe5IG19eYERxfvT+zTXFFtRX5Ef1Beor8iPRVGly4+AaUQ7Ipg0tx9KojGWAMJHBskQZDFosm12FurKJ14mYiKqsFnRa3fD5BWSvRFmBEXqdRJWVHRlKjqlFFuzuckGvKYgM4BaYtZhadDSPGQxaLDzOjhabk/UG0RC1JRbUVxbh4Td24rLPTEe/148fffE4+ANB2AvNSflCMB1fNKay30E0mrFE2KwptsBu60PLPic+7uiFRgDF+YaotiteEzX/xztwGL6XnUO2iLHbTDGfbzQagfnHVqCuND8rJj1QduHgGmFLy2acf/X1McerS6343S9vz0CKKJuNtVHJpgFCYOJ2IiYijUZgzpQS7O5yQWJwcI0dGUomjUbgzBnl2N3lGrFeY71BFCsy8GUvQGevG1OL8lJSR2dbP4Io2RKNsMmBnvjE03Ynci9ZF5EaDq4RvFIL46mXxRzfv/GxDKSGcgEbFUo35jlKNeYxorFj+SHKDJa95OG9pPHibtBERERERERERERjxJlrRDQh+P1BtLU70e50o9JmRkOlFTodvz9IF95/ymbMn0TZi+VzcuD7TNmA+ZBSiYNrRJTz/P4g1m7ej5vWHo0EdOuyRiybXc0GMw14/ymbMX8SZS+Wz8mB7zNlA+ZDSjUOrlFCrv/hjdh/qCfmOIMfUCa1tTvxXy9vx7Vn1EGE9h39r5e3o748H7OnFmU2cZMA7z9lM+ZPygXBoMTuLlckmt1k2ZS8rd0Z+aALAG5fEDetbWX5nGBYD1OqxVOHsr6hVOPgGqlSiiLa9uHHOPGaNTHnKgU/4EBc5qS6k55tHwK6XB5cPLcGd7+8PfJN1PL59Tjs8oz+YBq3LpcH3/nsMcgz6uHy+GEx6VBTeAzvP2UF5k/KdsGgxMsfd6BlnxNBCWgF0DTFhvnHVuTMANtY+wXtTnfkg26Y2xeEw+nG7KmpSi2NxXj6fl0uD645bTq6+r2RPH7NadNZD1NSxFuHtjvdKMoz4IITp0QGeZ9+dx/rG0oaDq6RKqUoou7NP4378fsP9TAKaQYEgxIvtDlww5MfRAaa7rxoDhY22JPSSU/19cfCajJEBtaAwY753S9vx5+uPSUj6ZlsyvJN6Ojx4gdPbY7kiVWLG1Cab8p00oiYPynr7T3swvaOPtz32s5IHl2xoB4zyvJRW5r9UevG0y+otJlh0muiBthMeg3sNpbPbDLevl9xnhEfO2LzeFGeMQ2pp4ku3jp0SpEZV5w6DXdt2B51XnWROYOpp4kk5xcXCyEWCiE+FkLsEEL8ZDzXuv6HN+L8q6+P+bn+hzcmK7lEKbe7yxXp/ACDA003PPkBdne5cuL6Y+H1BxW/+fYFgiqPoGTq9waw+tm2qDyx+tk2DHgDGU4ZEfMnZb+OHk/kwx4wmEfv2rAdHT25MatnPP2Chkorbl3WCJN+8CNJeA+khkpbStNMiRlv38/tDyrmcY+f/TQav3jrUJNOq3ieSadNe5ppYsrpmWtCCC2AewCcA2AfgHeEEOullFvHcj3OtKKJoKNHeYlFZ68bdWXj/wY81dcfC7vNpPjNd4WV33ynQ5fLo5gnDnG5B2UB5k/Kdi6vXzGP9nv9GUpRYsbTL9DpNFg2uxr15flwON2w20xoqLRxc/EsM96+X3+O53HKbvHWoQf71PsDM1CQ8nTSxJfrLdc8ADuklDullF4AjwNYmuE0EWVUhdUU+QY4zKTXoLwgOQNNqb7+WNSWWHDnRXOivvm+86I5qC2xZCxNk0l1YZ5inqi2cZo9ZR7zJ2W7acUWxTxaU5wbbdh4+wU6nQazpxbhi42VmD21iANrWWi873Gu53HKbvHmr2z8DEMTS07PXANQDeDTIb/vAxCzyZIQ4joA1wFATU1NelI2yagGPzg1vnMB5UAHkyUoQjLzaHigafi+GMkaaEr19cdCoxFY2GDHrOVnorPXjfKCzAdZmEhGy5/hZT3DQ5s3VHFZD6XHSHmU+ZOywUh5dHqpcrs6vTQ3Bh6ysV9AiRmtnR/ve5zreZwyLxl1KOsqSrVcH1xT+uQsYw5IeR+A+wBg7ty5MX+n8Usk+IHSuYDy8tvJslQ3mXk01QNN2TqQpdEI1JXlZ2xp6kQ2Wv7ksh7KtJHyKPMnZYOR8mi2tqvxyvX00+jt/HjfY+YRGq9k1KHMh5RquT64tg/A0MC5UwAcyFBaaJLJ5ll1qR5o4kAWDRde1sNQ5pSNmD8p2+V6u5rr6afRjfc9Zh6hVIo3fzEfUirl+uDaOwDqhRDTAewHcAmAr2Y2STRZTJZZdURERERERESkLqcH16SUfiHE9QD+AUAL4AEpZVuGk0VERERERERERJOEkHJybUEmhDgIYM+ww6UADmUgOZnA15pZh6SUC0c6QSWPjlU23oNUm2yvOdmvd8Q8Gkf+5P2f+DL5msdbh06G94uvMbPS3c4nKpvvXbxy/TVkOv3jbeeHy/TrSSW+tvSbCO080zCx06CaRyfd4JoSIcQmKeXcTKcjHfhaJ5fJeA8m22vOttebbelJtcn2eoHcfs25nPZ48TXSSCbCvcv115Dr6R9uor2eofjack82vC6mYfKmgaGyiIiIiIiIiIiIxoiDa0RERERERERERGPEwbVB92U6AWnE1zq5TMZ7MNlec7a93mxLT6pNttcL5PZrzuW0x4uvkUYyEe5drr+GXE//cBPt9QzF15Z7suF1MQ2DJl0auOcaERERERERERHRGHHmGhERERERERER0RhxcI2IiIiIiIiIiGiMOLhGREREREREREQ0RpNucG3hwoUSAH/4k6mfUTGP8ifDPyNi/uRPhn9GxTzKnwz/jIp5lD8Z/hkR8yd/MvwzKuZR/mT4R9WkG1w7dOhQppNANCLmUcpmzJ+U7ZhHKdsxj1I2Y/6kbMc8Stlq0g2uERERERERERERJUvWD64JIbRCiPeFEM+p/P1sIcQHQog2IcSr6U4fERERERERERFNXrpMJyAOKwB8CMA6/A9CiEIAvwewUEq5VwhRnua0KfL7g2hrd6Ld6UalzYyGSit0uqwfx0yJYFBid5cLHT1uVFhNqC2xQKMRmU4WEeWYXK9XWRdODLmeD0fCPErJlIv5aSKXb6Jkl8nJXF683gBaDjjh6HGj0mpCU5UNBoM208miLJDVg2tCiCkAvgTgNgA3KJzyVQDPSCn3AoCUsjONyVPk9wexdvN+3LS2FW5fECa9Brcua8Sy2dWTpsIJCwYlXmhz4IYnP4jcizsvmoOFDfas72ARUfbI9XqVdeHEkOv5cCTMo5RMuZifJnL5Jkp2mZzM5cXrDWBtywGsXHf0ta9Z2ohlzVUcYKOsXxb6WwA/AhBU+ftMAEVCiFeEEO8KIa5IW8pUtLU7IxUNALh9Qdy0thVt7c4Mpyz9dne5IpU4MHgvbnjyA+zucmU4ZUTpEQgEsGPHjshPIBDIdJJyUq7Xq6wLJ4Zcz4cjYR6lZMrF/DSRyzdRssvkZC4vLQeckYE1YPC1r1zXipYDE/+10+iydnBNCLEIQKeU8t0RTtMBOAmDs9u+COBmIcRMhWtdJ4TYJITYdPDgwdQkOKTd6Y4UtjC3LwiH053S581GHT3K96Kzd/Ldi9GkM49S+uzatQvfuOd5rHj8fXzjnuexa9euTCdpTDKdP3O9XmVdmHrpyKO5ng9HwjyaepmuR9MpF/PTRC7f8ZhM+XMySnaZzER5yZY86lC5lx09k6OuoJFl7eAagNMBLBFC7AbwOID5Qog/DTtnH4AXpJQuKeUhAK8BmD38QlLK+6SUc6WUc8vKylKa6EqbGSZ99G016TWw20wpfd5sVGE1Kd6L8oLJdy9Gk848SumVV2JHQfkU5JXYM52UMct0/sz1epV1YeqlI4/mej4cCfNo6mW6Hk2nXMxPE7l8x2My5c/JKNllMhPlJVvyaKXKvaywTo66gkaWtYNrUsqfSimnSClrAVwC4GUp5deGnbYOwJlCCJ0QIg/AKRgMfpAxDZVW3LqsMVLowmvQGyptmUxWRtSWWHDnRXOi7sWdF81BbYklwykjolyS6/Uq68KJIdfz4UiYRymZcjE/TeTyTZTsMjmZy0tTlQ1rlka/9jVLG9FcNfFfO40uqwMaKBFCfAsApJT/I6X8UAjxAoAWDO7L9kcpZWsm06fTabBsdjXqy/PhcLpht5nQUGmb8Js7KtFoBBY22DFr+Zno7HWjvCA3okURUXbJ9XqVdeHEkOv5cCTMo5RMuZifJnL5Jkp2mZzM5cVg0GJZcxXqSi2RyKvNjBZKITkxuCalfAXAK6H//8+wv/0SwC/Tnyp1Op0Gs6cWYfbUTKck8zQagbqyfNSV5Wc6KUSUw3K9XmVdODHkej4cCfMoJVMu5qeJXL6Jkl0mJ3N5MRi0mFtbnOlkUBaa+MPLREREREREREREKcLBNSIiIiIiIiIiojHi4BoREREREREREdEYcXCNiIiIiIiIiIhojHIioEGuCwYldne50NHjRqXNhEAQ6Ox1ozTfCJfHj31HBlBpNaFplEgjXm8ALQeccPS4UWUzQSMEPu0ewJRCE/KNehxyeVCeb8SAP4B93QOotJnRUGlNWeSWoemJJ/1EROkytN6tsI4eFat3wI0PHS509HhQYTXiOLsFBWZT0tIzMODDFkdP5PpNdivMZn3Srg+wTk6HRPPVSJwDbnw8JM8da7fAlsQ8l6j+AS9aHb2R9DTaC5BnNmQsPUTDJVr+3G4/trQ74ejxwG41oqnSBpNJ/aPPkQE3tg0pkzPtFhRmsEwSZYJaOQsGJT452Iddh1ww6TWwWw04MhCIlJfj7Rbk53h58fuDaGt3ot3pTvnn6Hj0DbixdUidFM89TmY/JRVcAx60Ofoir6nBng+L2ZjpZCUNB9dSLBiUeKHNgRue/ABFeQZcceo03LVhO9y+IEx6DVYsqMcjG/egu9+LNUsbsay5SvHDkNcbwNqWA1i5rjXqsc9vace5TZWq17x1WSOWza5OesWglJ6R0k9ElC5D691w/XTnRXOwsMGu2MHoHXDj+daDWLl+SH22pBHnNpYlZYBtYMCHZ1sdMddf3GhP2gAb6+TUSzRfjcQ54MY/FPLcFxvLMjLA1j/gxXOtHTHpWdRYwQE2ygqJlj+324/1W9pj8vSSpkrFAbYjA278U6FMfqGxjANsNGmolbMvHFeBf2ztwPf/+sGQ8tGAe17ZgT1dA5Hycl5jWc4OsPn9QazdvB83rT1aB6Tqc3Q8+gbc+LtCnTTSPU5mPyUVXAMe/G9rZ8xr+lJj+YQZYOOy0BTb3eWKZPALTpwSGQQDALcviLs2bMcFJ06B2xfEynWtaDngVLxOywFn5EPT0Md+/axjRrzmTWtb0daufM3xUErPSOknIkqXofUuMFg/3fDkB9jd5VI8/0OHK9LQh89fub4VHzqUz0/UFkeP4vW3OHqScn2AdXI6JJqvRvKxSp77OEl5LlGtjl7F9LQ6ejOSHqLhEi1/W9qdyvWuSp94m0qZ3JahMkmUCWrlrK3dGRlYCx9fub4Ni5qrh/zeiq05XF7a2p2RgTUAKf0cHY+tKnXSSPc4mf2UVGhz9Cm+pjZHX4ZTljwcXEuxjh53JAMJgcj/w9y+IIQ4+v+OHrfidRxDrjP0sQMe/6jXdDiVrzkeaulRSz8RUbp0qNRPnb3K9VNHj0elPvMkKT2pvT7AOjkdEs1XI18r9Xkil9NDNFyi5c+RYJ5mGSBSL2ftTuXjQkT/nsvlRe01puJzdDzGUicls5+SCpOhnuXgWopVWE0w6Y/e5qH/D/8u5dH/V1iVp3lWDrtO+Pw8o27Ua9ptyZ+eq5YetfQTEaXL8HoXGKyfyguU66cKq1GlPkvOFPVUXx9gnZwOiearka+V+jyRy+khGi7R8mdPME+zDBCpl7NKm3nEz5vh33O5vKi9xlR8jo7HWOqkZPZTUmEy1LMcXEux2hIL7rxoDkx6DZ5+dx9WLKiPZKrw/mjPvLcvsj9Oc5VN8TpNVTasWdoY89g/vPbJiNe8dVkjGiqVrzkeSukZKf1EROkytN4FENlzorbEonj+cXYL1iwZVp8tacRxduXzE9Vktypev8luTcr1AdbJ6ZBovhrJsSp57tgk5blENdoLFNPTaC/ISHqIhku0/DVV2pTrXZU+8UyVMjkzQ2WSKBPUyllDpRW//sqcYeWjAc+17B/yeyOOz+Hy0lBpxa3LouuAVH2OjsfxKnXSSPc4mf2UVGiw5yu+pgZ7foZTljxCDh1yngTmzp0rN23alNbnDEft6Ox1w24djBZ6sM+NEstgtND9RwZQYTWhOc5ooR09g9fRagT2dQ+gOhQttKvfg1KLEW5/APu7B2C3mdBQaUt5tNBwNJLR0k8AgFF3k8xEHqXU2LFjB1Y8/j4Kyqegt3Mf7rrkBMyYMSPTyRrNiHk0V/Ln0Hq3vGByRQud4HVyRuvQRPPVSBgtdMJiO58iiZa/cLTQSL3LaKFhE6Kdp9RQK2fDo4VWWA1wpiZaaMbq0HC0UIfTnfLP0fEYT7TQZPRTUmGCRAtVvaGMFpoGGo1AXVk+6sqOjsoeU370/3NqiuK6jsGgxdza4qhjQx9bj6PfMDdWF44xtfFTSg8RUTZQqndHUmA2Yd701H2IMpv1mDe9JGXXB1gnp0Oi+WokthTnuUTlmQ0pz6NE45Fo+TOZdDg5gTxdmGVlkigT1MqZRiNQX1GA+oqJO6NZp9Ng9tQizJ6a6ZQMyh9DnZTMfkoqWMxGzJuec4NpceOyUCIiIiIiIiIiojHi4BoREREREREREdEYcXCNiIiIiIiIiIhojDi4RkRERERERERENEZZP7gmhNAKId4XQjw3wjknCyECQogL05k2IiIiIiIiIiKa3HIhWugKAB8CsCr9UQihBfBzAP9IZ6KUeL0BtBxwotfjg8Wgw8FeD6YWmyGDQI/HD68/gLJ8I1zeALr7vSjLN6LP64Neo0WBUQen2wujTge7VY/OXh8O9nlRVqCHVmhwsM+L6kITXJ4AOns9mFJoQkBKHOrzYkqRGf3eo6GQC0xa7OjsR5XNBK1G4NPugcEQ5HYrzGZ9JJ2OHjcqrSY02K1w9LnR0eOBy+vHtGILppdaAAC7u1zocnlg0GrQ7w2gwhod0jcc7tc54EUgCBzq86DSZkZDpTVpoYuHp7epygaDQZuUaydTOHxzu9Od9HtANNn1Drjx4ZBw5MfZLSgYIRz5kQE3tg05f6bdgsIknp+oVF8/Xc8x2SXzHmfb+5Vt6clGbOczK9zn7OhxR/qjbo8PrY5euLz+wT52qJ9caRvsDzsHjvaPZ9ktsA7J0263H1vanXD0eGC3GlFvt8SUgaG/F5i0mFaYhzyzYUzpZxmjXOEa8KDN0RfV5zrU50bPgITLF0Cf24eqwujPn0adhMcvIr/nG7XYdagfxRYD8gxaTCs1Z31+j7eMjrcsp/J5xpq2dLVvPQNufDQkfcPr5UxTamfC4x7xyOrBNSHEFABfAnAbgBtUTvsugKcBnJyudCnxegNYu/kAnty0B18+sQarn3sPp04vxgUnTcG+7gE8/s5efOezx6Cz14vVz7bB7QvCpNdg+fx6PLFpLy45uQb5Rh3WfbAPF82dhpXrWyPn3HDOTEwrMqHtQA9WrW9DUZ4BV5w6DXdt2I6Z5fm49JRpUddcs6QBb35yCH9v68CKBfV4ZOMedPd7sWZJI85rLMPf2w5i5brB608rMeP75xyL/UcGcNeG7ZFr/Porc2DUC/zsua24eG4N7n756N/uvGgOFjbYAQAvtDnwwOufhF7z0TTcuqwRy2ZXj7tQer0BrG05EEmvSa/BmqWNWNZclVUDbH5/EGs378dNa1uTfg+IJrveATeebz0YVS+uWdKIcxvLFAfYjgy48U+F87/QWKbaeUnk/ESl+vrpeo7JLpn3ONver2xLTzZiO59ZwaDEC20O3PDkB0P6qrMRCEo8snEXvvXZGZF+stsXxNxpNlw0twYr17dF5emFjWWwmk1wu/1Yv6U9Js/f88p27OkaiPx+Sl0BLrr3/Uj/uqvPgxOnFCU8wMYyRrnCNeDB/7Z2xuTVaSVG7Dzkxupn23Dq9GIsbKqMlLdpJWZ85+wZUeVt9ZIGvLClHRt3HcaqxQ1wON045ZiirM3v8ZbR8ZblVD7PWNOWrvatZ8CNFxTSF66XM02pnQmPe8Q7wJbtvYHfAvgRgKDSH4UQ1QDOB/A/aUyTopYDTqxc34orTquLDDJddcZ0bO/sw10btmNRczXyjPrIIBgAuH1B3P3y4N/u2rAdB/s8uOK0ukiGC59z54vbYM0zRiqwC06cEhkI+/pZx8Rcc+X6Nlx4cg3cviDu2rAdF5w4JXS8FVsdrshAFQAsaq7GjoN9keuFr/H9v36Aln1OLGqujgyshf92w5MfYHeXC7u7XLjhyQ+iXnP4nJvWtqKt3Zmc+7ou+n6sXNeKlgPjv3YytbU7IxUSkNx7QDTZfehwxdSLK9e34kOHS/H8bSrnb0vS+YlK9fXT9RyTXTLvcba9X9mWnmzEdj6zwn3O6L7qZuw42IcrTquDQaeJ9JMBhPrTw/vHrfgolKe3tDsV8/yi5uqo3zucgSG/t0Gr0aLV0Ztw+lnGKFe0OfoU8yqgjXzmvOqM6VHlbVFzdUx5W7W+DVedMR1uXxCrn22DLyCzOr/HW0bHW5ZT+TxjTVu62rePVNL3UZbkC6V2JjzuEa+sHVwTQiwC0CmlfHeE034L4MdSysAo17pOCLFJCLHp4MGDyUxmhKPHDbcviAGPP/KGdLt8CMrBN0YIwDXkb2Hhv7l9QQQloh4/9JyDfZ7I8fD5gPr5XX2eqOuH/9/R44k6XwhE0jj8GkEZ/VxD/9bZ60aHwmseeo7D6Y77/qkJ39fh1+7oGf+1k6ndqZzOeO9BOvIo0VhlOn8Or7eAo/VZJs5PVKqvn67nyGbpyKPJvMfZ9n5lW3qyEdv5zOpQ6Q+G+86HXb6ov6v1TcN52qGS54UYdn6vO+r3Q32eCVHmh2P+pDC1vNrZe7QMdg8rb2qfF4/0+yL/d3n948rvqc6j8ZbR8ZblVD7PWNM23vYtXtleD6q1M5298d+HrB1cA3A6gCVCiN0AHgcwXwjxp2HnzAXweOicCwH8XgixbPiFpJT3SSnnSinnlpWVpSSxlVYTTHoN8ow6mPSDt7XYoodWIPK7xXT0b2EmvQZSDv6rEYh6/NBzyvKNUcfD/1c7vyTfGHX98P8rrMaY84emceg1wrMflf5WXmBChcJrHnqO3Tb+6Z3h+zr82hXWzE8dHarSZh7XPUhHHiUaq0znT6V6K1yfZeL8RKX6+ul6jmyWjjyazHucbe9XtqUnG7Gdz6wKlf5guO9cbNFH/V2tbxrO03aVPB/uM0fOLzBF/V6ab5wQZX445k8KU8ur5QVHy+Dw8hY+Z/jvhXn6yP8tBt248nuq82i8ZXS8ZTmVzzPWtI23fYtXtteDau1MeUH89yFrB9eklD+VUk6RUtYCuATAy1LKrw07Z7qUsjZ0zlMAvi2lXJv2xAJoqrJhzZJGPPzGTqxa1ACTXoMHX9+FGeX5WLGgHs9u3o9+tw+rFjdE3rTwnmvPtezHigX1KMs34uE3dmLNksaoc244ZyZ6+j1YvWTwsU+/uw8rFtTDpNfgD699EnPNNUsa8NQ7e2HSa7BiQT2eeW9fZE3z8XYL1iw9ev1nN+/HMWX5keuFr/Hrr8xB8xQbnt28H8vnR//tzovmoLbEgtoSC+68aE7Uaw6fc+uyRjRU2pJzX5dG3481SxvRXDX+aydTQ6UVty5rTMk9IJrsjrNbYurFNUsacZzdonj+TJXzZybp/ESl+vrpeo7JLpn3ONver2xLTzZiO59Z4T5ndF91NmaU5ePhN3bC6w9G+skAQv3p4f3jRswK5emmSptinn+uZX/U7xU27ZDfGxAIBtBoL0g4/SxjlCsa7PmKeRUIRD5zPvj6rqjy9uzm/THlbfWSBjz0+i6Y9BqsWtwAvVZkdX6Pt4yOtyyn8nnGmrZ0tW+zVNI3K0vyhVI7Ex73iJeQQ7+iyVJCiLMB/EBKuUgI8S0AkFL+z7BzHgLwnJTyqZGuNXfuXLlp06aUpDMc1bLP40NeKFrolGIzEIoW6gsEUGqJjhbq8vqg02iRb9Shx+2DUaeF3apDZ68fh/q8KM03QKsRMdFCqwtNCIajhRaa0e+LjRZaaTNBN0K00HAUjMYh0UL7vX7UDIsWetjlgX6UaKE9A174I9FCTWiotCU9Wmg4vc1ZHi3U4XTDrn4PRt0NMZV5lNJrx44dWPH4+ygon4Lezn2465ITMGPGjEwnazQj5tFM5U9GC82O58gCGa1DGS10cmM7n1nhPmdnrxvlBerRQg/2DuZhqzm+aKHhv48ULbS8YPB6EyRaaFa285Q9RosW6nL7UBmKFtoZKh9GPeDxY/D3IdFCiywGWBKLFpqxOpTRQkdt38YtV6KFDm1nFIIZqObRnBhcSyY2GJRh7HRPIhxcI0o61qGU7ZhHKduxnadsxjqUsp1qHs3aZaFERERERERERETZjoNrREREREREREREY8TBNSIiIiIiIiIiojHi4BoREREREREREdEY6TKdgInE7w/ik0M9cLmD8AQC8AcBrZCwGPVweQM47PJiSuFgNIyDvV6U5BvgC8hIVCNvIACDTgutEDjU54VZr0Fhnh4efxCH+rzIM2hhNmghAJTma9HZOxgBqabYDK8/iMP9PpRYDDjs8sCkH4xAmmfUYPehAdQUm+HyBODoGYw0ajFqsffwAEx6LcoL9OhzB9HR60ZZvhH9Xj80QiDfqIMvKFGab4xEyghHVnL0eGC3GtFUaYPJpJ6NBgZ82OLoiUQECUcsDQtHAnX0uFFpNaEpSyOBElFm9Q24sXVIdKHj7RbkM1po2p8jlXKhPWC00Mkt0ajFlFzD86hGSBSaDeju96GjdzBiocvrh8Wgwyy7BUFg3O1AnlaftHop1WUsF+pQyl7hKIkdPW5MLTbiwBFvVJ/LD2Bv1wCcA37oNBI6jRYdvR6U5RvhD/pRVmCCs98PR+gxRXlafOToR4XViPICLcosZnzY4YLD6Ua51Qi7zYgphYqRGDMmXdFC4+3TjuV5Eu0vp1u29zVGG7sYDQfXksTvD+Lfn3SiZ8APZ78PLm8AGz504JrT67DnsBurn21DUZ4BV5w6DXdt2B71f7cvCJNegzVLGqDXAj/9WxvcviCmlZjxrc/OwOpn2yLnrFhQj9lTrXh7Vz9Wrm/FzPJ8XHrKNPzPqzvw1XnTsOLx96POrSo04YM9h9HdXxhJw9Wn1+LOF7epPsfy+fV4YtNeXHJyDfL0Wjzwxi78eOFx+NyMUjzb6sDK9a1D0tyIJU2VigNsAwM+xfMXN9phNuvh9QawtuUAVq4b8veljVjWXMXOABFF9A248ffWgzF1yXmNZaqdkX8qnP+FxjLVTlIi5ycq1ddP13OkUi60B8m8x9n2fmVberJR74Abzyvco3MbyzjAlgZKeXTV4gZohQsr1289emxRA55+bzu+87kZONjrG3c7cFZ9Ab52/1vjrpdSXcZyoQ6l7BUMSrzQ5sANT36A686Yhk+L87FyfVtUXiovMODD9l5s+NCBL59UE/XZcdXiBuzvdkeVxTVLGrDvcB9++NQe3HXJHLw90BuVP1cvacDU4n58ZnpZVgywxVtGx1uW4+3TjuV5Eu0vp1u29zVGG7uIB5eFJklbuxNaocEnB1045PLirg3bccVpdQhKRCqfC06cEhlMG/p/AHD7gli5vg16rS5ybFFzdeSx4XPu2rAdWqGNvOlfP+sYrH62DYuaq/Gbl7bFnPvJQRe+2FQdlYbwwJrac9z98nYsaq7GXRu2o6vfi0XN1bjhyQ+wxdETed6jaW7Flnan4j1RPd/RAwBoOeCMVLKRv69rRcsB5esR0eS01eFSrEu2OlyK529TOX9bks5PVKqvn67nSKVcaA+SeY+z7f3KtvRkow9V7tGHvEdpoZRHVz/bhjyDPvrYc2244rQ6aDWapLQDew8HklIvpbqM5UIdStlrd5cLNzz5Ady+IE6vr4gMrAFH85JGiMjn2+GfHZXK4sr1bTi9vgJuXxA+v4zJn6vWt8EfGHzubBBvGR1vWY63TzuW50m0v5xu2d7XGG3sIh6cuZYk7U433L4ggnLwd7cviAGPP/J/ABBC+f9hbl8QLq8/8rvaOZ297sjxAY8fbl9Q9dygBA4OOX/4eWqPCx8PyqPndPR4FM/t6PEo3pPRznf0uFX+7la8HhFNTsmue8Z7fqJSff10PUcq5UJ7kMx7nG3vV7alJxvxHmWW2v0f2m8OHxvw+hEMyuS0A73u2GNjqJdSnX9yoQ6l7NUxJP8M/ZwZ5vYFcdjli3y+jbcsdobKj0vlMd39Phh0btSV5Sf7JSUs3jI63rKcyufJ9nZqMqSPM9eSpNJmRrFFD60AtAIw6TXIM+pgMelg0h+9zWr/D/9uMehijg3/vbzAFDmeZzx6faVzNQJR56udN/x3KY8+Pvz/CqtR8dwKq1Hxnox2fqXVpPL3zE8LJaLskey6Z7znJyrV10/Xc6RSLrQHybzH2fZ+ZVt6shHvUWap3X+lfrPZoEOxRZ+cdqDAFHtsDPVSqvNPLtShlL0qhuSfCpW8FC5TQz97Dv27UlksD5Wf4Z+Hw38vytNHzsm0eMvoeMtyKp8n29upyZA+Dq4lSUOlFQEZRF2ZBSUWA1YsqMfDb+yEBsCqxQ0w6TV4+t19WLGgPub/ACJr030Bf+TYs5v3Rx4bPmfFgnoEZABrljTCpNfgD699glWLG/Ds5v34z8/PjDn3mDILXtiyPyoNN5wzc8TnWD6/Hs+17MeKBfUoyTPguZb9uPOiOWiyWyPPezTNjWiqtCneE9Xz7dbBv1fZsGbpsL8vbURzlfL1iGhyOt5uUaxLjrdbFM+fqXL+zCSdn6hUXz9dz5FKudAeJPMeZ9v7lW3pyUbHqdyj43iP0kIpj65a3IB+ry/62KIGPPLGTgSCwaS0AzXF2qTUS6kuY7lQh1L2qi2x4M6L5sCk1+D1bR1Ys6QhJi8FpYx8vh3+2VGpLK5Z0oD/294Bk14DvVbE5M/VSxqg0w4+dzaIt4yOtyzH26cdy/Mk2l9Ot2zva4w2dhEPIaVMVfqy0ty5c+WmTZtScu3h0UIDQUATihbaH4oWWq0ULbTPg4oC5WihNrMe3kAQXX1emIdGC7Vo0dmnFi3UC6Neg4JQtNA9hwYwdYRooWUFeriGRQsVQqDAqINfSpRYYqOFRiJoJClaaEePGxVWE5onfmSjUXfsTGUepfTasWMHVjz+PgrKp6C3cx/uuuQEzJgxI9PJGs2IeTRT+ZPRQrPjOVIpzvYgo3Uoo4VObnFGC2U7nyLhPNrZ40G51QitkLCZ9eju96c8Wmgy+qnpihYaR1qzsp2nzApHC+3sdWNKUXzRQjt7PSjNN8IfDKCswKgcLbTAiHLrkGihPW6U5xthL1SNFpqxOpTRQlMv2/sacUYLVc2jHFwjSi92uicRDq4RJR3rUMp2zKOU7djOUzZjHUrZTjWPclkoERERERERERHRGHFwjYiIiIiIiIiIaIw4uEZERERERERERDRGHFwjIiIiIiIiIiIaI/Uwj1lCCKEFsAnAfinlomF/uwzAj0O/9gH4Dynl5jQnMcLvD6Kt3Yl2pxvHlP3/7P15fFvXfef/vw+4gRsoWSIJSrItyZY3gpLiKk6apm5qN4mT2JKaxU0nUzdt00x/k36jjjNd0rhypdidmXbiqfvtkiZpm6TNN6mzjCy5SZpUaerJpFkUx5ZIK7ZkS3YkESQlW+AigASI8/uDBASSFyC2C1yAr+fjwYeIi4Nzz738fM499wjAadXFS5dX50wkk3p5fjXPpgafLkbjmo7PqifQopemZtTb6Vd0ZlYXLsXV29miyemEJmIJrVvll6w0PB5TX1er+vsC8vmMXnxpbpWN8Vhcq1qb1OAzOncxpp5AixKzszI+n1a1NmpLd0CNjbnnUFOrw6RWF9q4pl3JpE0fS19Xq1a1NercxcvPO6zsAgCuKXT1o0vRGQ2GJ9LlQ8FOtbU2Zy1fD6uFZl6DUteL5fp/FIbVQoHySa1AHx6fVjCPFeidyjc2+srW77mdA5FoTM9k1H99sF1dZayfawAWKzYmsq2MPBWd1lB4Mr0q7+j8Kr29gQbNJKQmX4NGJ2Z0YWpGazqaNR6La3VrswZKWGW3kiq1WmieK0/nu3JlTanHY8rk+ck1SXskHZcUcHjulKSfsda+bIx5k6SPSXpVJRuXkkgkdeCps7rvwKDe3N+rV1+zVnsPDml1W7Pu+cmr9fDhE4rFk7p6Tat+42eu1b5DQ4rFk/I3+fT7b7pBZ16K6m/+7ym957Wb9fzYpB4+fGLJa/1NPv3J27fK39Sgk6OTC7bvuX2LPv3vL+jlSzPat7Nfh48P62dv6NOLL0V1+/W9WTvSZNLqq0Nh3fvIk+m6/vw/vEIXL8V134HB9Lb77+rXZ7/7gp4dndRDd2/XHf1BJtgAVMRkNKYvD45p78HLfdL+nSG9OdTtOMF2KTqjxwZHlpS/M9TrOMF2MRrT1xzqf0Oouyw3Vm7XLy28BqX28cDukHZvW8/NVZmU8+9YiZio5fag/sViCR08Nrwk5nYO9DlOsGUrv251s97zqSdK7vfczoFINKZ/dqj/jaHuskywcQ3AYsXGxEQ0pq9kyYWvDY7pkSMv6G03X6V9jz2R8Xy/XnFVQN87/bL2Hrx8j/v+27boH4+8qPf97Bbt3rrO0xNs+fYBpfYV2c7vm0LdCybYotG4Dg2Gl5S7KxSs2cmoejymxTzd2xpjNkh6i6RPOD1vrf22tfbl+YffkbShUm1bbGg4ku683v7Kq9Idy1tv3pCeBJOkO7euT0+sSVIsntQffeVHOj81ozu3rtfY5HS6/OLXxuJJnRid1LGzkSXbHz58Qm+9eYNi8aTuPzikd716k/YdGlI8MfcOtGxOX5hKT6yl6jp65vKxpLbtOzSk99x6jWLxpO595EmdvjDl2rkEVqrZ2VmdPHky/TM7O1vtJnnC0+Gp9IVYmuuT9h4c1NNh535oMDzhWH4wPOFY/tks9T+bpf5CuV2/tPAalNrHfQcGc/b/KEw5/46ViIlabg/q37HhiGPMHcvSZ2Ur32AaytLvuZ0Dz2Sp/5ky1c81AIsVGxPHc+TC3oODuuc1m7XvsaFFzw/p5anZ9P1vavuffeOE7ty6XnsfHdTRc96OxXz7gFL7imzn9/ii1x8Ljzv3keHxko6zmurxmBbz9OSapD+V9DuSknmU/TVJX3F6whjzXmPMEWPMkbGxsTI277LhSCwdKOcnptO/G6P0706PpbnHSTv3XNIq62ulueczy2TWYczl3y9eiisWT2pqJqFwJJa13SPjMcd9ONUfnUmkfx+dyF4nCleJGIX3nTp1Sr/+F1/Rns/9UL/+F1/RqVOnqt0kSdWPz5Hxacc+aWR8uirlC+V2/dLCa1DmPnL1//WkEjFazr9jJWKilttTj6rdj3pNuMCYy1b+/OT0km3F9Hu1fh0o9RpAfNafYmMiV6zG4klFpxPOz0847y91PzsyXtp4xO0YzTdHS83lSu3Hi+rxmBbz7OSaMeZOSaPW2h/kUfZnNTe59rtOz1trP2at3WGt3dHd3V3mls7p62qVv2nudHZ3tqR/l7Tg92yPU5+wbDDK+doGs7RMqpy1l39f1dYkf5NP7c2NCnZlf4tqb8DvuA+n+lubG9O/93TyMZFyqkSMoja0rQmqs2eD2tYEq92UtGrHZ2+gxbFP6g20VKV8odyuX1p4DcrcR67+v55UIkbL+XesREzUcnvqUbX7Ua8JFhhz2cqv7WhZsq2Yfq/WrwOlXgOIz/pTbEzkilV/k09tLY1Znl96T5m6P009Xwq3YzTfHC01lyu1Hy+qx2NazLOTa5J+StJOY8xpSZ+TdJsx5h8WFzLGbNXcx0Z3WWsvVLaJl/X3BfTA7pD8TT59/vsvav/OfvmbfPriD85oz+1b0oF06Kmzuv+u/vTj1HeurW1v1qGnzmptR0u6/OLX+pt8uranQ6H1XUu277l9i770xBn5m3zat7Nfn/nOKd1/V7+aGo36+7qytnvjmnY9dPf2BXUNbOhKH0tq2/139esTjz8nf5NPD929XRvXtLt2LgEg003Bdu3fubBP2r8zpJuCzv1QKNjpWD4U7HQsf12W+q/LUn+h3K5fWngNSu3jgd2hnP0/ClPOv2MlYqKW24P6N9DX5RhzA1n6rGzlZ+1sWfo9t3Pg+iz1X1+m+rkGYLFiY+LGHLmwf2dIn/r287r/zv5Fz/drdVtD+v43tf39t23RY0fPav+ukLau83Ys5tsHlNpXZDu/Ny56/UAw4NxHBp2+hr421OMxLWZs6u1OHmaMeZ2k/+qwWuhVkr4h6R5r7bfzqWvHjh32yJEjZW+jdHlFlnAkps2Zq4V2+ZWwSV28lNAV7U1qavApEp372GZPZ7NevjSjnmyrhc7/70J4PKZgl1/9fV0LVwuNxrWqrUkNxujceEw9nfOrhRqfVrUVtlro6ERMPZ0LVwsNR2IKBvxa1d6k4cjl51nMoGjLnjg3YxSVdfLkSe353A/V2bNBE6Nn9PA7X6Frr722bOVdkjNGqxWfrBa6vMxrUOp6UYdfZF3VPpTVQpEHrvN5Sq3+mV41Ls/VQjPLp1YLLUe/Vy+rheZxLjx5nUf5FTsuyHe10LGJaXV3tKi3K/tqoatam7W1sNVCq9aHslqo++rkmLLGaC2sFrqAMeY3JMla+1FJeyWtkfSXZu4LxxLW2h3Valtjo0/brlytbVeWv+5tix5vXNuhjWs7Fmy7uci6fT6jzd0d2tzdsWDb4mO5ek2Hw6sBwH0drX7dsin/gUtba7Nu2bQm7/KrCqy/UG7XL7l7DcKccv4dKxEThfBae1D//P5GvbKAfjpb+XL1e27nQJfL9XMNwGLFxkRnllhtb23RLZtyf4RvYw1/qjjfPqDUviLb+V2stbWpoLFsLajHY8pUE5Nr1tpvSvrm/O8fzdj+HknvqU6rAAAAAAAAsNLV3edFAAAAAAAAgEphcg0AAAAAAAAoEpNrAAAAAAAAQJGYXAMAAAAAAACKVBMLGnjRzMysjp6LaDgSU09ni65ob1AsLl2MxhWLz6q3069EMqnZpFUkFldnS5Mmp+PavKZd56dmFB6fVjBj2fFk0ur0hSmNjMfUG/Br45p2+XzLrkScVxvD4zH1BfwaKGwZZADwjMloTE9nLFt+U7BdHTmWPS90qe9C6y8U/XF9iERjeiYjTq4PtquryDiZiMZ0PKOuG4Pt6ixjzBUqFkvo2HBkyfgEyJfbMeTUjzY2+rKOnwvtd8uZ304SiaSGhufuHfq6WtXfF1BjI+9zwGXlHisUcn+Zz7gp1b7J6bjamhs1OjGtNe3NamvyqcHn03U9nWpubnDlvrYU+Z7Xi9GYns3oA64LtmuVQx9QqetloWNZVB+jpiLMzMzqwFPntPfgoGLxpK5e06oPvP46nb0Y08OHTygWT8rf5NMf3tWvL/zgRd12Q1B/9o0Tuq6nQ7/4qqu179BQusz+nSHdFQrqX0+e172PPJne/tDd23VHf7DojmhmZlYHjp7T3kcHL+9rV0i7t67jhg5ATZmMxvTlwbF0n5vqO98c6nacAItG4zo0GF5S/q5Q0HFQUmj9haI/rg+RaEz/7BAnbwx1F3wDPhGN6SsOdb0p1F2VCbZYLKGDx4aXtGfnQB8TbMiL2zHk1I/+8du3qsH49IHPLx0/JxLJgvrdcua3k0QiqQNPndV9By7X/8DukHZvW88EGySVf6yQTFp9dSic1/1lPuOmVPse+f4LettPXKV9h55Il73/rn6tbmvU2UhUP3NNt75xYqys97WlyPe8XozG9DWHPuANoe4FE2yVul4WOpaFN1SkNzfGvNXh53ZjTE8l9l9uR89F0oEuSXduXa+TY1PpiTVJisWT+sNDQ7rnNZv1Z9+Y2/6eW69JT6ylyuw9OKhj4fF0B5Tafu8jT+r0hanS2vjo4MJ9PTqoo+cipRw6AFTc0+GpBX1uqu98OuzcRx4LjzuWPxYeL0v9haI/rg/PZImTZ4qIk+NZ6jpeppgr1LHhiHPODBOjyI/bMeTUj54cnUxPrKW2pcbPhfa75cxvJ0PDkfTEWqr++w4Maogcw7xyjxVOX5jK+/4yn3FTqn33vGbzkvvZfYeGlJiV4gmrY8ORst/XliLf8/pslj7g2UV9QKWul4WOZeENlfqvkl+T9AlJ75r/+bikeyX9X2PML1WoDWUTHo+lA12SjJGSVgu2SXOPozOJ9PbodMKxzMj4tOP20YlY2dp4eV/F1wkA1ZCtjxwZn65K+ULRH9eHcsaJ2zFXqLDH2oPa43YMOfWj2cbeoxOxgvtdt3NyOOLcnnCE6wDmlHusMJKlPqf7y3ziP9W+bPezUzMJTc0ksvYFpdzXliLf85pvH1Cp66XXxgnIT6Um15KSbrTWvs1a+zZJN0malvQqSb9boTaUTV/AL3/TwlPXYLRkm7/Jp7bmxvT2tpZGxzK9gRbH7T2dxb8N3amNc/uq3ve5AEAxsvWRvYGWqpQvFP1xfShnnLgdc4UKeqw9qD1ux1AhY++eTn/B/a7r14GuVsf6g11cBzCn3GOF3iz1Od1f5hP/qfZlu59tb25Ue3Nj1r6glPvaUuR7XvPtAyp1vfTaOAH5qdTk2kZr7UjG41FJ11lrX5IUr1AbymZgXZf27wylA/7QU2d1TXe79ty+Jb0t9Z1rn/r283r/bXPbP/74c7r/rv4FZfbvDGkgGNBDd29fsP2hu7dr45r20tq4K7RwX7tC2rquq5RDB4CKuynYvqDPTfWdNwWd+8iBYMCx/EAwUJb6C0V/XB+uzxIn1xcRJzdmqevGMsVcoQb6upxzpo8YRX7cjiGnfvSang595B3O4+dC+91y5reT/r6AHti9sP4HdofUT45hXrnHChvXtOd9f5nPuCnVvk99+/kl97P339WvxgapqdFooK+r7Pe1pcj3vF6XpQ+4blEfUKnrZaFjWXiDsda6vxNj/lLSVZI+P7/pbZLOSPptSY9Za3/W9UbM27Fjhz1y5EjJ9aRXHYnE1L1otdDp+Ky6O1uUtFaJWefVQtOrfixaLXR0IqaezvKuFppaqWUrq9N5wbJ/1HLFKKrv5MmT2vO5H6qzZ4MmRs/o4Xe+Qtdee23ZyrskZ4xWKz7rZbVQ+uOSVbUPXQmrhS4en6BgK/Y673YMOfWjqdVCncbPhfa7lVotNByJKdjlV39fV7UWM/DkdR7lHysUcn9ZzGqhYxPTumJ+tVCfz6frF60WWuR9bdn70HzPa6Grhbp9vWS1UM/KGqOVGjW9T3MTaj8135hPS/qinZvZq9jEWjk1Nzdox8YrinrtJodtPp/R5u4Obe7uKK1hGUppIwB4SUerX7dsyv8mp7W1SbdsWuNa/YWiP64PXWWMk06XY65Qfn+jXllAzgCLuR1D2frRbOPnQvvdcua3k8ZGn7ZduVrbrnRtF6hx5R4rFHJ/mc+4Kd/2uXFfW4p8270qzz6gUtfLQseyqL6KTK7NT6J9Yf4HAAAAAAAAqAsVeS+yMeatxpgTxpiIMWbcGDNhjGEdWQAAAAAAANS0Sn0s9I8l3WWtPV6h/QEAAAAAAACuq9S3aI4UO7FmjGkwxvzQGPOYw3PGGPNnxpiTxpijxpibS28qAAAAAAAAkJ9KvXPtiDHmHyUdkDSd2mit/VIer90j6bgkp3Vn3yRpy/zPqyT91fy/BUutahKOxNTS6FMkNqM17X719wVyruQTjcb17PlJTc3ManI6oSvamhWJzqi1uUEdzY0ajyV0aWZWq9qa1NPZoquuuLxaSmqfqZVLyrFCKABUQ3oF5fGY+gJ+DZR5Ncyp6LSGwpPpFZP6gx1qb23JWv5SdEaD4Yl0+VCwU22tzVnLp1ZxG47E1NfVumzfj9qST3zmU2Y8GtOPMlYSuyHYrkCRqwkSc8hU62PC1Op54fFp9XW1qKWxQS+8dCmv68FyuZCZm72dLWpp8qmjpans5yjzGIKsmFt2bo8TVqpynNeZmVkNDkc0OjGttuYGBfyNuqEnkDX+k0mrF1+a0mQsoamZWY1NTKuvq7p/03z70Fz9Tb7X+FL7a/qa+lWpv2JA0iVJb8jYZiXlnFwzxmyQ9BZJD0q616HILkmfnl8w4TvGmFXGmD5r7XAhjUsmrb46FNa9jzypWDwpf5NP779ti/7xyNP6f27bot3b1jsOeKPRuB5/7rxeuhTXR//tpH5hx1X6s2+cUCye1NVrWvUbP3Ot9h0aStd57+uv0+budt12fa8kLdnnQ3dv1x39wZoaTAHAzMysDhw9p72PDqb7s/27Qtq9dV1ZBllT0Wn90+Co9h7MqH9nSG8J9ThOsF2KzuixwZEl5e8M9TpOsCUSSR146qzuO3C5/AO7Q1n7ftSWfOIznzLj0Zi+Oji2JK7uCHUXPMFGzCGT0zi0lsaEsVhCB48NL8iN++/q12e/+4KeHZ3MeT1YLheccnPfzn4dPj6s3a+4qmznyOkY9u8MaedAHze9ZeD2OGGlKsd5nZmZ1cFj5xbk4J7bt+jFl6N6w/W9S+I/mbT6xjMjujQdVzRudf/Boar/TfPtQ3P1N5fiM3ld40vtr+lr6ltFRnDW2l9x+PnVPF76p5J+R1Iyy/PrJf044/GZ+W0FOX1hKp0gkhSLJ/Vn3zihO7eu130HBjU0HHF83bHwuOKzVvsODenOrevTE2uSdOfW9emJtVSdD339WR09E9HpC1OO+7z3kSd1+sJUoc0HgKo6ei6SHthJc/3Z3kcHdfScc99ZqKHwZHoQkq7/4KCGwpOO5QfDE47lB8MTzvUPR9IDrVT5XH0/aks+8ZlPmR+Fpxzj6kfhwq/bxBwy1fqY8NhwZElu7Ds0pPfces2y14PlcsEpN+8/OKR3vXpTWc+R0zHsPTioY+RkWbg9TlipynFej55bmoMPHz6hk6OTjvF/+sKUjp6JaFVbS3pirdh9l0u+fWiu/ibfa3yp/TV9TX1zdXLNGPM78//+v/PfjbbgZ5nX3ilp1Fr7g1zFHLZZh7rea4w5Yow5MjY2tuQFI+OxdICnxOJJGTP3bzgSc9z5yPi0pqYTC8pe3qcc60xaaXQilnWfoxPO+0J9Wy5GgWpaLj7DWfqzkfHy9Gcj49NZ6p8uS/nhiHP7s/X98J5cMZpPfOZTptC4yoWYW3lyxWitjwnDWXIjOpNI/57terBcLmTLzYuX4mU9R9mOoZj8rkVuj0PdHiesVOU4r9nqSFo5xv/IeExJK700Fa/o37QcfWiu/ibfa3yp/fVK72vqndvvXEstYnBE0g8cfnL5KUk7jTGnJX1O0m3GmH9YVOaMpCszHm+QdG5xRdbaj1lrd1hrd3R3dy/ZUW/AL3/TwlPhb/LJ2rl/g13OH/foDbSo3d+Yfq1THYsf+4zU0+nPus+ezuK+uwW1bbkYBappufjsy9Kf9QbK05/1Blqy1O/8nWuFlu/ranUsn63vh/fkitF84jOfMoXGVS7E3MqTK0ZrfUwYzJIbrc2N6d+zXQ+Wy4Vsubmqrams5yjbMRST37XI7XGo2+OElaoc5zVbHT4jx/jvDfjVYKQr2psq+jctRx+aq7/J9xpfan+90vuaeufq5Jq19tD8r5estZ/K/NHcd7Dleu0HrbUbrLUbJb1T0jestf9xUbGDku6ZXzX01ZIihX7fmiRtXNOuh+7evmCS7P23bdFjR8/qgd0h9fd1Ob5uIBhQk8/o/rv6deips3r/bVvSdRx66qzuv6t/QZ33vv46bd3QpY1r2h33+dDd27VxTXuhzQeAqhpY16X9u0IL+rP9u0Laus657yxUf7BD+3cuqn9nSP3BDsfyoWCnY/lQsNO5/r6AHti9sHyuvh+1JZ/4zKfMDcF2x7i6IVj4dZuYQ6ZaHxMO9HUtyY377+rXJx5/btnrwXK54JSb+3b26zPfOVXWc+R0DPt3hjRATpaF2+OElaoc53VgXdeSHNxz+xZd29PhGP8b17RrYEOXLl6a1r6d/Z74m+bbh+bqb/K9xpfaX9PX1DcztxaAyzsx5glr7c3Lbcvx+tdJ+q/W2juNMb8hSdbajxpjjKQ/l3SH5ibrfsVaeyRXXTt27LBHjiwtkrnqR1ODTxOxGV3R3qL+vq68Vwudmk5odVuTItG4/E0N6mzJb7XQ0YmYejprb2UoFGXZP3C2GEXtOXnypPZ87ofq7NmgidEzevidr9C1115btvIuyRmj2eIztVpVauWkrTW6Wmg4ElOwy79s34+qKaoPzSc+8ynjxmqhxFzdKSpGa31MmFr9bmR8WsH51UJffOlSXteD5XJh8Wqh/iaf2l1cLTSV33W8gl9R1/lSuT1OWKnKcV4Xrxba2dKoG3sLWC10clrB8v1NXe1Dc/U3ha4WWmx/vYL6mnqV9Y/t6l/RGPMmSW+WtH7Rd6wFJCXyrcda+01J35z//aMZ262k95WjrT6f0ebuDm3udn4nRDatrU3aduXqiu4TALymublBOzZe4Vr97a0tumVT/m+Zb2tt1i2b1uRdvrHRp21Xrta2K5cvi9qTT3zmUybQ6tctm8rzkRdiDplqfUzo9zfqlYv63IENq/J67XK54Pb1JcXpGFA+lfo7rjTlOK/NzQ26+er86/D5jDau9VZflW8fmqu/yfcaX2p/TV9Tv9yeIj2nue9b26mF37E2Iem/uLxvAAAAAAAAwFWuTq5Za5+S9JQx5v+z1sbd3BcAAAAAAABQaZX6cO9GY8x/k3STpPR7La21myu0fwAAAAAAAKDsKvXNuX8n6a809z1rPyvp05L+vkL7BgAAAAAAAFxRqcm1VmvtYc2tTvqCtfYPJd1WoX0DAAAAAAAArqjUx0JjxhifpBPGmN+UdFZST4X27YrMZcH7An4NrOtSfDahofBkelnd/mCH2luXrm6XWgJ4OBJTX1er+vsC6SWAU0v7ppZTrrWl2AHADdFoXMfC45eXLQ8G1NraVLbybve9ufp9eEM+f6PJaExPh6fScXVTsF0drcWtHuo0jmhubijHoQAVNzMzq2dGJzQ5ndBLUzNav7pNoTL3c273o27nJDkPN5QSV5k5tWF1q/yNDRqbnFZPp18NPmk4cnlMJGnBOCnY0azB8ETe46xacCk6s+CYQsFOtbU2LylX6BizWIwda0+lJtd+S1KbpPdL+rDm3rV2T4X2XXYzM7M6cPSc9j46qFg8KX+TT5/45Zt17uUZ7T14edv+nSG9JdSzYIItkUjqwFNndd+By+Ue2B3S7m3r5fMZfXUorHsfeTL93EN3b9cd/UEm2ACsWNFoXIcGw0v617tCQcfBTKHlk0nrat+bq99nkOQN+fyNJqMxfXlwbElcvTnUXfAEm9M4Yv+ukHZvXcfNNmrOzMys/vXEqF6aimvfoaF0TH94V0g/v708/Zzb/ajbOUnOww2lxFVmTq1ua9Y9P3m1Hj58Il3Pntu36NP//oJevjSjP/8Pr9BMwqbHSTuu7tLdO67Oe5xVCy5FZ/TY4MiSY7oz1Ltggq3QMWaxGDvWpor8Zay137fWTlprz1hrf0XS3ZKurcS+3XD0XCTdiUlSLJ5Ug2lIJ1lq296DgxoKTy547dBwJJ0kqXL3HRjU0HBEpy9MpTut1HP3PvKkTl+YquDRAYC3HAuPO/avx8LjZSnvdt+bq9+HN+TzN3o6POUYV0+HC48Tp3HE3kcHdfQcMYHac/RcRPGETU+sSXMx/QePlq+fc7sfdTsnyXm4oZS4ysypt968IT2xlqrn4cMn9NabNygWT+romciCcdI9r9lc0DirFgyGJxyPaTA8saBcoWPMYjF2rE2uTq4ZYwLGmA8aY/7cGPMGM+c3JZ3U3ARbTQqPx9KBnjI2Mb1kWyye1Mj49IJtw5Glr43FkwpHYhpxqDcWT2p0IlbG1gNAbRkZz69/Lb68u31vrn4f3pDP36jQuMrFaRwxVxcxgdoTHo9pajrhaj/ndj/qdk6S83BDKXGVmVPGyLEeM//m/aRd+Hw0S74Xcz30inyv8eUcC+TC2LE2uf3Otb+XdL2kY5LeI+lrkt4habe1dpfL+3ZNX8Avf9PCU9fd2bJkm7/Jp97Awu9c6+tqdSwX7PKr16Fef5NPPZ3FfZ8LANSD3kB+/Wvx5d3te3P1+/CGfP5GhcZVzv1libneADGB2tMX8Kvd3+hqP+d2P+p2TpLzcEMpcbU4p5zqsXbu9waz8Pm2Fud8L+Z66BX5XuPLORbIhbFjbXJ7cm2ztfbd1tq/lvSLknZIutNa+6TL+3XVwLou7d8VSge8v8mnWTur/TsXbtu/M6T+YMeC1/b3BfTA7oXlHtgdUn9flzauaddDd29f8NxDd29Pf4kkAKxEA8GAY/86EAyUpbzbfW+ufh/ekM/f6KZgu2Nc3RQsPE6cxhH7d4W0dR0xgdozsK5LTQ1G99/VvyCmP7yrfP2c2/2o2zlJzsMNpcRVZk598QdntOf2LQvq2XP7Fn3piTPyN/k0sKFrwTjpU99+vqBxVi0IBTsdjykU7FxQrtAxZrEYO9Ymtxc0iKd+sdbOGmNOWWsncr2gFjQ3N2j31nXavLY9vWLK1nVdiq9PaOPaW3KuFtrY6NPubeu1padD4UhMwS6/+vu60l9MeEd/UDe8/6c1OhFTTyerhQJAa2uT7goFtXFtW14rMxVa3uczrva9y/X7qL58/kYdrX69OdS94Dpf7Gqh2cYRfLE5alFzc4N+dkuPnhmd0N+9+5Vzq4WualVoXfn6Obf7UbdzkpyHG0qJq8U5tX51q15/Y6/OT02ru2NutdBXXLUqPSaStGCcFOxoznucVQvaWpt1Z6h3wTE5rRZa6BizWIwda5Pbk2vbjDGpb/czklrnHxtJ1lpbs9Pbzc0N2rHxioXb1KBbNi3/ltDGRp+2Xbla265c+pzPZ7S5u0ObuzuWPgkAK1Rra5Nu2bTGtfJu9725+n14Qz5/o45Wv27ZVJ6PZDiNI4Ba1dzcoIENq1zdh9v9qNs5Sc7DDaXElVNOXavL79TauHbhmGjxOKmQcVYtaGttzuuYCh1jFouxY+1xdXLNWst/xwAAAAAAAKBu8b5CAAAAAAAAoEhMrgEAAAAAAABF8uzkmjHGb4z5njHmKWPMkDFmn0OZLmPMoYwyv1KNtgIAAAAAAGBlcntBg1JMS7rNWjtpjGmS9C1jzFestd/JKPM+SU9ba+8yxnRLesYY8xlr7YzbjUsmrU5fmEqvzJK5slyu5wAAhSu0X6UfRqHyiRniClieW3lC/qHe1VKM11Jb85XvMdXjsaM8PDu5Zq21kibnHzbN/9jFxSR1GmOMpA5JL0lKuN22ZNLqq0Nh3fvIk4rFk/I3+fTQ3dt1R39QkrI+R9IBQOFy9bnZBj30wyhEPjFDXAHLcytPyD/Uu1qK8Vpqa77yPaZ6PHaUj2c/FipJxpgGY8yTkkYlfd1a+91FRf5c0o2Szkk6JmmPtTbpdrtOX5hKJ5QkxeJJ3fvIkzp9YSrncwCAwhXar9IPo1D5xAxxBSzPrTwh/1DvainGa6mt+cr3mOrx2FE+np5cs9bOWmu3S9og6RZjTGhRkTdKelLSOknbJf25MSawuB5jzHuNMUeMMUfGxsZKbtfIeCydUCmxeFKjE7GczwHZlDtGgXKqdnwW2q/SD688pcZoPjFDXKEU1e5HK8WtPCH/3LVS4tPLainGq9FWt2M032Oqpb8TKs/Tk2sp1tqLkr4p6Y5FT/2KpC/ZOSclnZJ0g8PrP2at3WGt3dHd3V1ye3oDfvmbFp46f5NPPZ3+nM8B2ZQ7RoFyqnZ8Ftqv0g+vPKXGaD4xQ1yhFNXuRyvFrTwh/9y1UuLTy2opxqvRVrdjNN9jqqW/EyrPs5NrxphuY8yq+d9bJf2cpB8tKvaipNvny/RKul7S8263beOadj109/Z0YqU+a71xTXvO5wAAhSu0X6UfRqHyiRniClieW3lC/qHe1VKM11Jb85XvMdXjsaN8PLuggaQ+SZ8yxjRobhLwEWvtY8aY35Aka+1HJX1Y0ieNMcckGUm/a60973bDfD6jO/qDuuH9P63RiZh6OheuEpLrOQBAYZbrc0stD+QTM8QVsDy38oT8Q72rpRivpbbmK99jqsdjR/l4dnLNWntU0isctn804/dzkt5QyXal+HxGm7s7tLm7o6DnAACFK7RfpR9GofKJGeIKWJ5beUL+od7VUozXUlvzle8x1eOxozw8+7FQAAAAAAAAwOuYXAMAAAAAAACKxOQaAAAAAAAAUCQm1wAAAAAAAIAieXZBg0pLJq1OX5jSyHhMvYHcq34kk1YvvjSlkfFpTc0kdPUV7dq0llVCAKxchfShxUgkkhoajmg4ElNfV6v6+wJqbOT/h5CffOKTGAOKV4n8cfs6g9w4/97EtaswueI43xgnF5ANk2uaS5CvDoV17yNPKhZPyt/k00N3b9cd/cEliZJMWn3jmRGdGJnUw4dPLFseAOpdIX1oMRKJpA48dVb3HRhM1//A7pB2b1vPABLLyic+iTGgeJXIH7evM8iN8+9NXLsKkyuOJeUV4+QCciHrJJ2+MJVOEEmKxZO695EndfrClGPZo2ci6Ym15coDQL0rpA8txtBwJD1wTNV/34FBDQ1HylI/6ls+8UmMAcWrRP64fZ1Bbpx/b+LaVZhccZxvjJMLyIXJNUkj47F0gqTE4kmNTsQcyyat8i4PAPWukD60GMMR5/rDEfpcLC+f+CTGgOJVIn/cvs4gN86/N3HtKkyuOM43xskF5MLkmqTegF/+poWnwt/kU0+n37Fsg1He5QGg3hXShxajr6vVsf5gF30ulpdPfBJjQPEqkT9uX2eQG+ffm7h2FSZXHOcb4+QCcmFyTdLGNe166O7t6URJfXZ645p2x7IDG7q05/YteZUHgHpXSB9ajP6+gB7YHVpQ/wO7Q+rv6ypL/ahv+cQnMQYUrxL54/Z1Brlx/r2Ja1dhcsVxvjFOLiAXFjSQ5PMZ3dEf1A3v/2mNTsTU05l91Q+fz+i263t1bXeHbr5qtS7NJHQVq4UCWMEK6UOL0djo0+5t67Wlp0PhSEzBLr/6+7r4sl7kJZ/4JMaA4lUif9y+ziA3zr83ce0qzHJxnE+MkwvIhcm1eT6f0ebuDm3u7sir7Ma1Hdq4dvmyAOrH7OysTp06lX68adMmNTQ0VLFF3lFIH1qMxkaftl25WtuudKV61Ll84pMYA4pXifxx+zqD3Dj/3sS1qzC54jjfGCcXkA2TawCQp1OnTunX/+IralsT1KULYX38fW/StddeW+1mAQAAAACqiMk1AChA25qgOns2VLsZAAAAAACP4APZAAAAAAAAQJGYXAMAAAAAAACK5NnJNWOM3xjzPWPMU8aYIWPMvizlXmeMeXK+zL9Vup0AAAAAAABYubz8nWvTkm6z1k4aY5okfcsY8xVr7XdSBYwxqyT9paQ7rLUvGmN6qtRWAAAAAAAArECenVyz1lpJk/MPm+Z/7KJi/0HSl6y1L86/ZrRyLQQAAAAAAMBK59mPhUqSMabBGPOkpFFJX7fWfndRkeskrTbGfNMY8wNjzD0VbyQAAAAAAABWLE9PrllrZ6212yVtkHSLMSa0qEijpJ+Q9BZJb5T0B8aY6xbXY4x5rzHmiDHmyNjYmNvNBgpGjMLLiE94HTEKryNG4WXEJ7yOGEUt8PTkWoq19qKkb0q6Y9FTZyR91Vo7Za09L+lxSdscXv8xa+0Oa+2O7u5ut5sLFIwYhZcRn/A6YhReR4zCy4hPeB0xilrg2ck1Y0z3/IIFMsa0Svo5ST9aVOxRST9tjGk0xrRJepWk4xVtKAAAAAAAAFYszy5oIKlP0qeMMQ2amwR8xFr7mDHmNyTJWvtRa+1xY8xXJR2VlJT0CWvtYPWaDAAAAAAAgJXEs5Nr1tqjkl7hsP2jix7/iaQ/qVS7AAAAAAAAgBTPfiwUAAAAAAAA8Dom1wAAAAAAAIAiMbkGAAAAAAAAFInJNQAAAAAAAKBInl3QoJKSSavTF6Y0Mh5Tb8CvjWva5fOZajcLAGoG/Si8jPiE1xGjqHfEONxEfMELVvzkWjJp9dWhsO595EnF4kn5m3x66O7tuqM/SEICQB7oR+FlxCe8jhhFvSPG4SbiC16x4j8WevrCVDoRJSkWT+reR57U6QtTVW4ZANQG+lF4GfEJryNGUe+IcbiJ+IJXrPjJtZHxWDoRU2LxpEYnYlVqEQDUFvpReBnxCa8jRlHviHG4ifiCV6z4j4X2BvzyN/kWJKS/yaeeTn8VWwWgEmZnZ3Xq1Kn0402bNqmhoaGKLapN9KPwMuITXkeMot4R43AT8QWvWPHvXNu4pl0P3b1d/qa5U5H6jPbGNe1VbhkAt506dUq//hdf0Z7P/VC//hdfWTDRhvzRj8LLiE94HTGKekeMw03EF7xixb9zzeczuqM/qBve/9ManYipp5PVRYCVpG1NUJ09G6rdjJpGPwovIz7hdcQo6h0xDjcRX/CKFT+5Js0l5ObuDm3u7qh2UwCgJtGPwsuIT3gdMYp6R4zDTcQXvIDJNQB1Y6V9h9pKO14AAAAA8CIm1wDUjdR3qLWtCerShbA+/r436dprr612s1yz0o4XAAAAALyIyTUAdWWlfYfaSjteAAAAAPCaFb9aKAAAAAAAAFAsz75zzRjjl/S4pBbNtfML1tr7s5R9paTvSPoFa+0XKtXGZNLq9IUpjYzH1BtgVRKg3PhOMaTQ38JtxBhQPPIHqB7yr7I438jGs5NrkqYl3WatnTTGNEn6ljHmK9ba72QWMsY0SPofkv65ko1LJq2+OhTWvY88qVg8KX+TTw/dvV139AdJLqBM+E4xSPS3cB8xBhSP/AGqh/yrLM43cvHsx0LtnMn5h03zP9ah6P8j6YuSRivVNkk6fWEqnVSSFIsnde8jT+r0halKNgOoe6nvFGtbE6x2U1Al9LdwGzEGFI/8AaqH/Ksszjdy8ezkmjT3rjRjzJOamzj7urX2u4ueXy/p5yV9dJl63muMOWKMOTI2NlaWto2Mx9JJlRKLJzU6EStL/VhZ3IhRoFyqHZ/0t1hOqTFKjMFt1e5H3UT+1L56js96t1LyzysxulLON4rj6ck1a+2stXa7pA2SbjHGhBYV+VNJv2utnV2mno9Za3dYa3d0d3eXpW29Ab/8TQtPn7/Jp55Of1nqx8riRowC5VLt+KS/xXJKjVFiDG6rdj/qJvKn9tVzfNa7lZJ/XonRlXK+URxPT66lWGsvSvqmpDsWPbVD0ueMMaclvV3SXxpjdleiTRvXtOuhu7enkyv1eeuNa9orsXsAWDHob+E2YgwoHvkDVA/5V1mcb+Ti2QUNjDHdkuLW2ovGmFZJP6e5hQvSrLWbMsp/UtJj1toDlWifz2d0R39QN7z/pzU6EVNPJyuFAIAb6G/hNmIMKB75A1QP+VdZnG/k4tnJNUl9kj41vxqoT9Ij1trHjDG/IUnW2pzfs1YJPp/R5u4Obe7uqHZTAKCu0d/CbcQYUDzyB6ge8q+yON/IxrOTa9bao5Je4bDdcVLNWvtut9sE4LLZ2VmdOnUq/XjTpk1qaGgo+2tQOs47AAAAALjHs5NrABYqdILE7QmVU6dO6df/4itqWxPUpQthffx9b9K1115b9tegdJx3AAAAAHAPk2tAjTh16pT+w4f/Tq1daxWNnNd/u+c2XX311VnLv/DCC/rgp7+Rd/lCvfDCCzkfl+M1L7zwgi5dCEuSLl0IU77I8vn8bQAAAAAAxTHW2mq3oaKMMWOSFt9prpV0vgrNqQaOtbrOW2sXr3q7QJYYLZYXz4HbVtoxl/t4c8ZoHvHJ+a9/1TzmUvvQlfD34hirq9LX+UJ5+dzlq9aPodrtL/U6v1i1j8dNHFvl1cN1njbUdxuyxuiKm1xzYow5Yq3dUe12VALHurKsxHOw0o7Za8frtfa4baUdr1Tbx1zLbc8Xx4hc6uHc1fox1Hr7F6u348nEsdUeLxwXbVi5bfBVakcAAAAAAABAvWFyDQAAAAAAACgSk2tzPlbtBlQQx7qyrMRzsNKO2WvH67X2uG2lHa9U28dcy23PF8eIXOrh3NX6MdR6+xert+PJxLHVHi8cF22Ys+LawHeuAQAAAAAAAEXinWsAAAAAAABAkZhcAwAAAAAAAIq04ibX7rjjDiuJH36q9bMsYpSfKv/kRHzyU+WfZRGj/FT5Z1nEKD9V/smJ+OSnyj/LIkb5qfJPVitucu38+fPVbgKQEzEKLyM+4XXEKLyOGIWXEZ/wOmIUXrXiJtcAAAAAAACAcmFyDQAAAAAAAChSTUyuGWP+1hgzaowZzNj2J8aYHxljjhpj/rcxZlUVmwgAAAAAAIAVqLHaDcjTJyX9uaRPZ2z7uqQPWmsTxpj/IemDkn63Cm1DDjMzszp6LqLweEx9Ab8G1nWpubmh2s0CXEfsA0B9oV+vLfy9gPIipyqL8117amJyzVr7uDFm46JtX8t4+B1Jb69oo7CsmZlZHTh6TnsfHVQsnpS/yaf9u0LavXUdHQPqGrEPAPWFfr228PcCyoucqizOd22qiY+F5uFXJX2l2o3AQkfPRdIdgiTF4kntfXRQR89FqtwywF3EPgDUF/r12sLfCygvcqqyON+1qSbeuZaLMeZDkhKSPpOjzHslvVeSrrrqqgq1DOHxWLpDSInFkxoZj1WpRd5FjNaXeov9eo/Pn3jVazQcDucs0xcM6gff/XaFWoRC1XuMovpK7deJ0cqqt+uw24hPLKfaObXSYrTa5xvFqenJNWPML0u6U9Lt1lqbrZy19mOSPiZJO3bsyFoO5dUX8Mvf5FvQMfibfOoN+KvYKm8iRutLvcV+vcfncDisWz+U9f9nJEmPP/iuCrUGxaj3GEX1ldqvE6OVVW/XYbcRn1hOtXNqpcVotc83ilOzHws1xtyhuQUMdlprL1W7PVhqYF2X9u8Kyd80F2apz4pvXddV5ZYB7iL2AaC+0K/XFv5eQHmRU5XF+a5NNfHONWPMZyW9TtJaY8wZSfdrbnXQFklfN8ZI0nestb9RtUZiiebmBu3euk6b17ZrZDym3oBfW1nlBCsAsQ8A9YV+vbbw9wLKi5yqLM53baqJyTVr7S86bP6bijcEBWtubtCOjVdUuxlAxRH7AFBf6NdrC38voLzIqcrifNeemv1YKAAAAAAAAFBtTK4BAAAAAAAARWJyDQAAAAAAACgSk2sAAAAAAABAkZhcAwAAAAAAAIrE5BoAAAAAAABQJCbXAAAAAAAAgCIxuQYAAAAAAAAUick1AAAAAAAAoEhMrgEAAAAAAABFYnINAAAAAAAAKBKTawAAAAAAAECRmFwDAAAAAAAAisTkGgAAAAAAAFAkJtcAAAAAAACAIjG5BgAAAAAAABSpJibXjDF/a4wZNcYMZmy7whjzdWPMifl/V1ezjQAAAAAAAFh5amJyTdInJd2xaNvvSTpsrd0i6fD8YwAAAAAAAKBiamJyzVr7uKSXFm3eJelT879/StLuSrYJAAAAAAAAqInJtSx6rbXDkjT/b0+2gsaY9xpjjhhjjoyNjVWsgUC+iFF4GfEJryNG4XXEKLyM+ITXEaOoBbU8uZY3a+3HrLU7rLU7uru7q90cYAliFF5GfMLriFF4HTEKLyM+4XXEKGpBLU+ujRhj+iRp/t/RKrcHAAAAAAAAK0wtT64dlPTL87//sqRHq9gWAAAAAAAArEA1MblmjPmspH+XdL0x5owx5tck/XdJrzfGnJD0+vnHAAAAAAAAQMU0VrsB+bDW/mKWp26vaEMAAAAAAACADDUxuQYAgNf9xKteo+FwOGeZvmBQP/jutyvUIgAAAACVwOQaAABlMBwO69YPfSZnmccffFeFWgMAAACgUmriO9cAAAAAAAAAL2JyDQAAAAAAACgSk2sAAAAAAABAkZhcAwAAAAAAAIrE5BoAAAAAAABQJCbXAAAAAAAAgCIxuQYAAAAAAAAUick1AAAAAAAAoEhMrgEAAAAAAABFYnINAAAAAAAAKBKTawAAAAAAAECRmFwDAAAAAAAAisTkGgAAAAAAAFCkmp9cM8b8F2PMkDFm0BjzWWOMv9ptAgAAAAAAwMrQWO0GlMIYs17S+yXdZK2NGmMekfROSZ+sasMqYGZmVkfPRRQej6m3s0WtTQ06deGSrlzt12xSOheJ6crVfiWtdPZiTFdd0ar4bFLDkWn1BlrU1dqgkfEZxeJJXR9s1+j4jMLj0woGWhRobdBzY5fU0zk3TxmdSaituVEXpqbV19WqxGxSZy7GtHltm+KzVuOxuBp8Uktjo85PzpXp7wuosdGnRCKpoeGIhiOxBdudjqMv4NfAui41NzdkPdZsZbxguWNFbSv073sxGtOz4SmNjM/l3HXBdq1qzT73X2j5WskLALWh0D5oJZqMxvR0xjm6KdiuDs5RxUxEYzoentLoxLR6OltkbVLdna3auKZdl6andfqlmCanZzU2MTeebWqQZmally/FtbqtaUlML76uX73WvyQHTo5cKtt19lJ0RoPhiXT9oWCn2lqby3FqJDEugLvGozGFIzG9fGlWl+IJtTc36vzEtNZ2tmhqJqFV/iYZIw1HprWqrVEtjQ0aGZ/WulX1d09UqVwr5rocjcZ1LDyefs1AMKDW1qZl91Wp+1ivjzVK7adrenJtXqOkVmNMXFKbpHNVbo/rZmZmdeDoOe19dFCxeFL+Jp/27ezXd587ry3BgB4+fCK9fc/tW/S95y/oDaE+7Ts0lN6+f2e/Hjnyoq5a3aaLl9Zq78GFz33nufP68tCIfv9NNygaT+p//cuzC+o8ER5X8oYenbsY0+HjYb3t5qu077HLdTywO6Q7+/v02NCw7jswuGD77m3r1djoczyO/btC2r11XbqDyqeMFyQSSR146mzWY0VtK/TvezEa09cGx7T3YEbc7gzpDaFuxwtIoeVrJS8A1IZC+6CVaDIa05cdztGbQ91MsFXARDSmryw6/++/bYv+8cgx/c4bb1BXa4POXpzW/Rnj2X07+3X4+LC2X7lG/3jkRb3vdVvSMe10Xd+/M6S/+OYJvXAhmn6cSEzr9x99puTr7KXojB4bHFkSP3eGessywca4AG4aj8b05I8jGo5M6/NHXpy/73siHWv/7ecH9PzYlP7kn59ZcL/46X9/QS9fmqmre6JK5Vox1+VoNK5Dg+Elr7krFMw5wVap+1ivjzXK0U/XdIRba89K+p+SXpQ0LClirf1adVvlvqPnIumElqRYPKn7Dw7p7a+8Kj2xltr+8OETevdrN6Un1lLb9x4c0j2v2ay3v/Kq9MRa5nNvf+VVisWTOj81k55Yy6zz7a+8Ss+NTenhwyd0z2s2pyfWUmXuOzCoY8ORdJJmbh8ajmQ9jr2PDurouUjOY11cxguGljlW1LZC/77PhqfSHXOq/N6Dg3o2PFWW8rWSFwBqQ6F90Er0dJZz9DTnqCKOO5z/P/vGCd25db0+8Pmn1OBrSE+spZ6//+CQ3vXqTelymTHtdF3fe3BQd25dv+Dxtb2rLz8u4To7GJ5wjJ/B8ETxJyUD4wK46UfhKUlG98/fPy6+7zt14fLEWmrbw4dP6K03b6i7e6JK5Vox1+Vj4XHH1xwLj+fcV6XuY70+1ihHP12VyTVjTNAYs9MYc5cxJlhCPasl7ZK0SdI6Se3GmP/oUO69xpgjxpgjY2NjxTfcI8LjsfQfPSUWT+r85LTj9otTccft0ZmEzk84v+bC5LQkKWmVdV+p56LTCccy4XHnusORWM7jGBmPLXusmWW8YDji3M7UsS6n3mK03hT69x3JEvsj49NlKV/pvCA+4XXEaGkK7YNWolLPETFammzn35i5f8eyjYEvxReUS/29sl3XjVn4eGQitvBxkddZt3Os1HEB8YlcRsan9dL8/aTTfV+2+8VUPhVyT5SNV2K0UmPwYvqMYvuZUu9j8+X1sUY52lfxyTVjzHskfU/SWyW9XdJ3jDG/WmR1PyfplLV2zFobl/QlSa9ZXMha+zFr7Q5r7Y7u7u5im+4ZfQG//E0L/3T+Jp+6O1oct69qb3Lc3trcqO5O59es6WiRJDUYZd1X6rm2lkbHMsGAc93BLn/O4+gNXH5baD5lvKCvqzXnsS6n3mK03hT69+3NEvu9gZaylK90XhCf8DpitDSF9kErUanniBgtTbbzb+0yY+C2pgXlUn+vbNd1axc+7u30L3xc5HXW7RwrdVxAfCKX3kCLrpi/n3S678t2v5jKp0LuibLxSoxWagxeTJ9RbD9T6n1svrw+1ihH+6rxzrXflvQKa+27rbW/LOknJP1ukXW9KOnVxpg2Y4yRdLuk42Vqp2cNrOvS/l2h9B8/9b0Sn//+i9pz+5YF2/fcvkWf/NYp3X9X/4Lt+3f269Pffl6f//6L2r9z6XNf+P6Lc5Ns7c36Lz933ZI6P//9F7W5u117bt+iT337ed1/58I6Htgd0kBflx7YHVqyvb+vK+tx7N8V0tZ1XTmPdXEZL+jvC+Q8VtS2Qv++1wXbtX/norjdGdJ1wfaylK+VvABQGwrtg1aim7Kco5s4RxVxo8P5f/9tW/TY0bP6yDu2aTY5q32LxrP7dvbrM985lS6XGdNO1/X9O0N67OjZBY9Pjrx8+XEJ19lQsNMxfkLBzuJPSgbGBXDTDcF2SVb7dvY73vdtXNOu337j9UvuF7/0xJm6uyeqVK4Vc10eCAYcXzMQDOTcV6XuY70+1ihHP21s5n/RVIAx5rCkN1lrZ+YfN0v6srX254qsb5+kX5CUkPRDSe+x1mZ9796OHTvskSNHitmVp2RbLXTDqrkVQotZLTS1KkbmaqFGUjSeUGtToy5MzSjY1aLZWauzF2PalHW1UL/6+7oWrBYajsQUzNi++DhGxmPqDfi1NcdqobnKeMFyxzrPOL02U73EaL3J8++bVqnVQl3Ii5wxWo/xue7qzbr1Q5/JWebxB9+lcy88X5F6kBN9qEu8voKXF+S5Wigx6pLUaqFjE9PqzrFa6PmJub9PvquFpq7rV69tdVwttFzX2UqtFppHe1fcdR6lc1wtdHJaa9tbNBVPqMvfJN+i1UJHJxbeF+bJ831ope5Nq7FaaL73OcXy+lgjz346a4xWbHLNGHPv/K/bJQ1IelSS1dx3pn3PWvsblWhHtZMRK57nLxhY8VbcoJvJtZpCHwqvI0bhdSvuOo+aQh8Kr8sao40VbETq/XTPzf+kPFrBNgAAAAAAAABlU7HJNWvtvkrtCwAAAAAAAKiESr5zTZJkjDmkuY+DZopIOiLpr6215V3zFQAAAAAAAHBJNVYLfV7SpKSPz/+MSxqRdN38YwAAAAAAAKAmVPyda5JeYa29NePxIWPM49baW40xQ1VoDwAAAAAAAFCUarxzrdsYc1Xqwfzva+cfzlShPQAAAAAAAEBRqvHOtQ9I+pYx5jnNLWO6SdJ/Nsa0S/pUFdoDAAAAAAAAFKXik2vW2i8bY7ZIukFzk2s/yljE4E+NMa+31n690u0CAAAAAAAAClWNj4XKWjttrX3KWvukw+qg/6MabQIAAAAAAAAKVZXJtWWYajcAAAAAAAAAyIcXJ9dstRsAAAAAAAAA5MOLk2sAAAAAAABATfDi5NrpajcAAAAAAAAAyEfFVwuVJGPMayRtzNy/tfbT8/++tRptAgAAAAAAAApV8ck1Y8zfS7pG0pOSZuc3W0mfrnRbAAAAAAAAgFJU451rOyTdZK1l4QIAAAAAAADUtGp859qgpGC5KjPGrDLGfMEY8yNjzHFjzE+Wq24AAAAAAAAgl2q8c22tpKeNMd+TNJ3aaK3dWWR9D0v6qrX27caYZkltZWijqxKJpAbPXdTZizFd0d6stuYGNfiMLkzNKGmTuqKtWROxWU3EEtqw2q9YPKnw+LQ2rmlVLJ7US5fi6u5oVjQ+V6ans1mzSSk8Pq3eQIsafFZT00l1tDTK3+TTc2OX1Bto0UAwoNbWJiWTVqfOT+mFl6bU3tyons4W+XzS+YkZxRKzmo4ntWlNmyamEzoXiamvq1X9fQE1NhY+F5tMWp2+MKWR8Zh6A35tXNMun8+4cFZRbxKJpIaGIxouMQazmZmZ1dFzEYXHY+oL+DWwrkvNzQ1Zy1+MxvRseEoj83l2XbBdq1r9VSsfjcZ1LDyeLp/K71zIR8A7Cs35ldYe1DY3rjexWELHhiMKj08rGGjRQF+XfD6jo+cimpyOq625UaMT0+rtnHsuZhM5Y3rxOOPqtf4l5V8Yi+pcJKaOlkYFWht1Y28g51ghF7dzzO1xE2pbvjmZrdzFaEyRSzGNRGZ1MRZXd3uzJmdmNRlLqLuzWRtWNehcJKmJ6YRi8VkFAy0anZhRwN+k9pYGXXNF+7Lj1FpRai7n+/pi9uP1a7nX21eqakyu/WG5KjLGBCTdKundkmStnZE0U6763ZBIJPW/nzyrP3h0ULF4Uv4mn+6/q1+r2xr1pSd+rJ+6pkc/ik/q4cMntLqtWff85NV6+PAJXdfToV981dX66L+d1K++ZpOeH1taJlXf/p39OnL6vDZ1B7RulV8Hnjirfz/1kvbvDOnOUK++efKC7n3kyXT5Pbdv0dVr2nTm5age+vqzjnU+sDuk3dvWF3SRTiatvjoUXrCvh+7erjv6g9zQI6dEIqkDT53VfQcGS4rBbGZmZnXg6DntzcjD/btC2r11neOg+WI0pq8NjmnvwYzyO0N6Q6g768XQzfLRaFyHBsNLyt8VCmYduJCPgHcUmvMrrT2obW5cb2KxhA4eG14So+tWN+tPv35Cb7v5Ku177In0cw+/c7si0cTC63xGTC8eZ3z8l7bqmfDEkvpv3dKpXX/5RHq8/MJLl3THjcGCJ9jczjG3x02obfnmZLZyr7l2tUYiUT314wn9xTdP6j2v3aznRieX3CvGE7Pa99jx9LY/uPMmPfBPT+s/v+5ajU3E9Oqr19T8BFupuZzv64vZj9ev5V5vXzlUvLe11v6b00+R1W2WNCbp74wxPzTGfMIY017G5pbd0HAkPbEmSbF4UvsODSkxK73r1Zt04dJMuqN6680b0r+/59ZrtO/QkO7cuj5rmVR9ew8OaffNV+nhwyf03NiU3v3aTfPbBzUYnkh3mKnyDx8+oWRSeujrz2at874DgxoajhR0rKcvTC3Z172PPKnTF6bKdTpRp4aGI+kBolR8DGZz9FwkPeBO1b/30UEdPedc/7PhqfSFIF3+4KCeDTvHstvlj4XHHcsfC49nPWbyEfCOQnN+pbUHtc2N682x4YhjjDaYBt3zms3a99jQgufiCbv0Op8R04vHGV2tbY71v/jSbPrxw4dP6OToZNaxQi5u55jb4ybUtnxzMlu5Z8NTilyau8e8c+t6jU1OO94rDo9PL9j24cee1p1b1+v+g0Nq8PlyjlNrRam5nO/ri9mP16/lXm9fOVRscs0Y8635fyeMMeMZPxPGmGIzrVHSzZL+ylr7CklTkn7PYd/vNcYcMcYcGRsbK/oYymE4EksHVEosntTUTEIvT8WVtEo/b8zl36PTCcXiSRmjrGUy67swOde5Ja108VI8vX0ko9NbvP/l6gxHYgUd68i487GOThRWz0rgpRj1gmx5UmgMZhPOEpsj4871Z8ubkfHpmig/95ri85H4hNfVWowWk8MrqT31qNZitBRujP/CWWL0/OR0eoycacphW2ZMLx5njExkGRdktDk1rs42VsjF7Rwrddy0kuJzJco3J7OVGxmfTufI4nvRzHLJRcsVpsrH4km9fCleUrx7JUZLzeV8X1/cWN/b13Kvt68cKja5Zq197fy/ndbaQMZPp7U2kCpnjFldQLVnJJ2x1n53/vEXNDfZtnjfH7PW7rDW7uju7i7lMErW19Uqf9PC0+5v8qm9uVGr25vUYLTg+dTvbfPfnyYpa5nMx2s6WuRv8slnpFVtTentvYGWrPtfrs5gV2Fv1+wN+B3r6emsj7d9lpOXYtQLsuVJoTGYtf4ssdkbcK4/W970Blpqovzca4rPR+ITXldrMVpMDq+k9tSjWovRUrgx/gtmidG1HS0Lxsgp7f6l2zJjevE4I1ubezPanBpXZxsr5OJ2jpU6blpJ8bkS5ZuTWfMg0LLgucX3oqlyiz/17W/yydq5f1e3NZUU716J0VJzOd/XFzfW9/a13OvtKwcvfgj/cL4FrbVhST82xlw/v+l2SU+70qoy6e8L6MO7QunASn3nWmOD9JnvnNIVbc3ac/sW+Zt8+uIPzqR///jjz+n+u/p16KmzWcuk6tu/s18HnnhRe27fomu62/XJb51Kf6Y5FOzUQ3dvX1B+z+1b5PNJ977+uqx1PrA7pP6+roKOdeOa9iX7euju7dq4xtOf3IUH9PcF9MDuUMkxmM3Aui7tX5SH+3eFtHWdc/3XBdu1f+ei8jtDui7oHMtulx8IBhzLDwQDjuUl8hHwkkJzfqW1B7XNjevNQF+XY4zO2ll96tvP6/47+xc819Rgll7nM2J68TgjcumSY/1XXdGQfrzn9i26tqcj61ghF7dzzO1xE2pbvjmZrdx1wXZ1tc7dYx566qzWdrQ43iv2ZUye+JvmvnPtsaNntW9nv2aTyZzj1FpRai7n+/pi9uP1a7nX21cOxlq7fKkKMsb8cP4jnvmW3y7pE5KaJT0v6VestS9nK79jxw575MiRkttZilyrhdqk1er2pvRqoetX+TWdmFst9OorWjWdyG+10MnppDqXWS30xZem1OawWuhMIqmrr2jT5HRCw5GYgl1+9fd1lbRa6OhETD2drE4oadmD90KMekFq1atwiTGYTWq10NRqSFtX0Gqhy+Rjzhitx/hcd/Vm3fqhz+Qs8/iD79K5F56vSD3IqW76UK+tmOW19tSwuonRUrgx/kutFpq+7jmsFjo2Ma2eAlcLTY0zrl7b6rha6PB4TO0tjQr4a2O10DzGTSvuOo/8czJbuczVQiOxuNZmrhba0awNqy+vFjodT6q3s1mjkzPq9Depo7DVQj3fh7JaaPG83r48ZY1RL06uPWGtXfLRznKpdjJixfP8BQMr3oobdDO5VlPoQ+F1xCi8bsVd51FT6EPhdVlj1IsfCwUAAAAAAABqghcn11b0ZwYBAAAAAABQOxortSNjzBW5nrfWvjT/6+0VaA4AAAAAAABQsopNrkk6L+mMpMT848x3qFlJm6UFk2wAAAAAAACAp1Vycu3/lfQ6Sf9X0mclfct6bTUFAAAAAAAAoAAV+841a+0eSdslfV7SL0n6oTHmj40xmyrVBgAAAAAAAKCcKrqggZ3zr5J+R9JHJf2KpJ+rZBsAAAAAAACAcqnkggbtknZJ+gVJ3ZK+JOlma+2PK9UGAAAAAAAAoJwq+Z1ro5JOaO771k5qbhGDVxpjXilJ1tovVbAtAIAa9xOveo2Gw+GcZfqCQf3gu9+uUIsAAAAArESVnFz7vOYm1G6Y/8lkNfdONgAA8jIcDuvWD30mZ5nHH3xXhVoDAAAAYKWq2OSatfbd2Z4zxvRWqh0AAAAAAABAuVR0QYNMxpguY8yvGmP+RdIT1WoHAAAAAAAAUKxKfixUxphWSTsl/QdJN0vqlLRb0uOVbAcAAAAAAABQDhV755ox5jOSnpX0Bkl/LmmjpJettd+01iYr1Q4AAAAAAACgXCr5zrWQpJclHZf0I2vtrDHGVnD/AADUDVZLBQAAALyhkgsabDPG3KC5j4T+izFmVFKnMSZorc19dwAAABZgtVQAAADAGyq6oIG19kfW2r3W2usl/RdJfy/pe8aYkv5b3RjTYIz5oTHmsbI0FAAAAAAAAMhDRRc0yGStPSLpiDHm9yTdXWJ1ezT3cdNAyQ0rQTJpdfrClEbGY1rb3qJ4claxmaQmZxKaTiTV09miRp/R1PSsRienFQy0yFrpwtSM1nY0a9Ym1dzQoAZjNDUzqwtTM9qwyq9EUgqPxxTsbNGstXr5UlzBgF+S1ZmLMV25ulWy0vB4TH1drervC6ixsWoLwQJlkZlPvQG/Nq5pl89nspZPJJIaGo5oOJJfHkxGY3o6PKWR8Wn1Blp0U7BdHa3+rOUvRmN6NqP8dcF2rapi+YloTMczyt8YbFdnjvIASldov5RLoTnvNq+1B7WnnPnhZGZmVkfPRRQej6kv4NfAui7NziZ1LDyejtuBYECtrU1FtccpB5rl02B4Ir0tFOxUW2tzUe0nx1BpxeZkLJbQseGIwuNz96sDfV2asQn9aD5+r1ztV4Mxejma0NR0Qj2dLTJmVomkT6MT0+rpbFHA36ATo5fUG2jR6rYG9QT8OjFyaUH+Njc3VOAs5C/fHC01l93cj1M/6aXz7PX2lapik2vGmICk90laL+mgpK/PP/6vkp6S9A9F1rtB0lskPSjp3rI0tgjJpNVXh8K695EnFYsn5W/y6cO7QorOJPRHX/mRruvp0G+9fovOT8xo78EhrW5r1j0/ebUePnxiQflgV7POvDytfYecy+y5fYu+cmxYbxro08OHTziWeWB3SLu3rWeCDTXLKZ8eunu77ugPOg4KEomkDjx1VvcdGMwrDyajMX15cEx7D14uv39nSG8OdTtOsF2MxvQ1h/JvCHVnvRi6WX4iGtNXHMq/KdTNBBvgkkL7pVwKzXm3ea09qD3lzA8nMzOzOnD0nPY+ejlGH9w9oKYGo9/54tEFcXtXKKiWlsaC2pMtB27d0ql7/vZ7C7bdGeoteIKNHEOlFZuTsVhCB48NL4jVP3n7VsXiSf1BRv7df1e/PvpvJ/XChWj6PvYfv/+CjrwQmY/vfn3nufP68tCIHn7ndv3wxYmF8b8rpN1b13lmYiXfHC01l93cj1M/6aXz7PX2lUMlZ1/+XtL1ko5Jeo+kr0l6h6Td1tpdJdT7p5J+R1JVVxw9fWEq3XlJSndA56dmFIsn9Z5br1Gjz6e9B4cUiyf11ps3pCfEMss3+hq071D2Mg8fPqH33HpNertTmfsODGpoOFKdEwGUgVM+3fvIkzp9Ycqx/NBwJD2xliqfKw+eDk+lL1ap8nsPDurpsHP9z2Yp/2yVyh/PUv54lvIASldov5RLoTnvNq+1B7WnnPnh5Oi5SPqGLFX/hw4c08mxySVxeyw8XnB7suXAiy/NLtk2GJ4ouP3kGCqt2Jw8NhxZEqsnRifTE2upbfsODenOrevTj//g0UHd85rN6cd7Dw7p7a+8SrF4UvGEXRr/jw7q6Dnv3K/mm6Ol5rKb+3HqJ710nr3evnKo5OTaZmvtu621fy3pFyXtkHSntfbJYis0xtwpadRa+4Nlyr3XGHPEGHNkbGys2N3lNDIeSwdKSiyeVHJ+PdTodEIvTcXTZYyRY/mxyelly0RnEsuWCUdiZTs2uK8SMVpLsuXT6IRzXA9HnMtny4OR8WnH8iPj03VZvlTEJ7yumtf5bP1S7roqm8O11p56VO/9aDnzw0l4mXF25raR8emC25M1BxaVLzYvvJ5j9R6fK1GxORl2iNWkdb7fNGbh4+hMYsHjC5Nz8T01ncgS//n3D27HaL45Wmouu7mfbP1kIefZTV5vXzlUcnItnvrFWjsr6ZS1tvD/+lnopyTtNMaclvQ5SbcZY5Z8vNRa+zFr7Q5r7Y7u7u4Sd+msN+CXv2nh6fQ3+ZR6121bS6OuaG9aUMapfHdHy7Jl2pobly0T7OIt5rWkEjFaS7LlU0+nc1z3dbUWlAe9gRbH8r2BlrosXyriE15Xzet8tn4pd12VzeFaa089qvd+tJz54aRvmXF25rbeQEvB7cmaA4vKF5sXXs+xeo/PlajYnAw6xGqDcb7ftHbh49bmxgWP13TMxXe7vzFL/OffP7gdo/nmaKm57OZ+svWThZxnN3m9feVQycm1bcaY8fmfCUlbU78bY8aLqdBa+0Fr7QZr7UZJ75T0DWvtfyxno/O1cU27Hrp7ezpgUp89X9veLH+TTx9//Dklkknt39kvf5NPX/zBGe25fcuS8onkrO6/K3uZPbdv0ccffy693anMA7tD6u/rqsZpAMrCKZ8eunu7Nq5pdyzf3xfQA7tDeefBTcF27d+5sPz+nSHdFHSu/7os5a+rUvkbs5S/MUt5AKUrtF/KpdCcd5vX2oPaU878cDKwrkv7dy2M0Qd3D+ja7o4lcTsQDBTcnmw5cNUVDUu2hYKdBbefHEOlFZuTA31dS2L12p4OfXhR/t1/V78eO3o2/fjDu0L69LefTz/ev7NfX/j+i/I3+dTUYJbG/66Qtq7zzv1qvjlaai67uR+nftJL59nr7SsHY61dvlQNMMa8TtJ/tdbemavcjh077JEjR1xpQ2pFltGJmNa0LVwtdCaRVPei1UJ7Ay1SarXQ9mYllVRjQ4MaM1YLXd/l16yde2tvT2eLkunVQudmrc9ejGnD/Gqh4fGYgl1+9fd1sZiBdy37rb5uxmgtycynns78VwsNR/LLA1YLzSpnjHopPtddvVm3fugzOcs8/uC7dO6F52uqnnxVen8eUdU+tNB+KRevrRzotfbUsBV7nS9nfjhJrTKXWvlwa56rhebbnhW0WmjNXOdRmmJzMrVaaDqvFq0WumG1X43G6GI0oamZhNZ2tMg3v1ro2MS0ujNXC+1s0aq2BvV2za0Wmpm/Wb7Evmp9aD2tFprHea4Kr7cvT1ljtGKrhbrNWvtNSd+sZht8PqPN3R3a3N1RsX1uv+ry79sqtlfAfYXmU2OjT9uuXK1tV+ZXf0erX7dsyv9CuMpj5TsLLA+gdOW8zhea827zWntQe9weBzc3N2jHxisWbW3QLZvWlKU92XIgW/2FIsdQacXmpN/fqFcuinu/GguO3xv6Vi14vGOjt+M/3xwtNZfd3I9zP+kdXm9fqXh7EwAAAAAAAFAkJtcAAAAAAACAItXNx0IBAPXjJ171Gg2HwznLXLjwUoVaAwAAAADZMbkGAPCc4XB42S/r/8JvvbFCrQEAAACA7JhcK5NEIqnnL4zr4tSsXo7GtbqtSePRuFa3N6mjpUEXL81qdGJa61b51SDpxxdj6g206IZgu/wNTTp6LqLweEx9Ab8GanPVDCCn1IpFqdVhlluxKBqNZ10BzMml6ExBK3q5Xb/bq4UWej4BlK6cq/1NRac1FJ5M19Uf7FB7a0uZWwzUvtTqcjOJhBobGhbkjE++rNfy1OvyHV+7vZqnh1YLxQqRSCQ1NBzRcCSmvq5W9fcF1Ni49FuhZmZm9XR4XJFYXNH4rK5Z26qXL80uiNUXzkfT9Vy91q8zL8U0OT2rsYlpBQMt6mpr0MbVnekcm4zG9HRGvN8UbFdbS4unx66VWi200HsK1A4m18ogkUjq/z43pvD4tP7ymyf1Czuu0p9944Ri8aSuXtOq973uWu09OKRYPCl/k097bt+iT//7C3r50oz27wxp3epmvedTT6Sf378rpN1b1zHBhrqRTFp9dSisex95Mh3nD929XXf0Bx0vqtFoXIcGw9p7cPByXuwM6a5Q0HEC7FJ0Ro8Njiwpf2eo1/Fi5Xb9F6MxfW1wbEn5N4S6s16kCylf6PkEULpC8zSXqei0/mlwdEldbwn1MMEGZJiZmdWBo+f0L0+f0+039un+jPH0h3eF5G/y6be/cHTJtbyhwacDR89p76ODeY2vy5nfTtyuH1gskUjqwFNndd+ByzH3wO6Qdm9bv2CCbWZmVl99OqyzF6N6+PAJ/eSmK3THwMJc278zpPbmpN732UH90a7r9dJUh0YnZpaUGZ2Y1i1XrdXMbFxfXhTvf/y2rWrwGX3g8095cuyab46WmsuF3lOgtrCgQRkMDUdkjNH9B4d059b16Yk1Sbpz6/r0xJokxeJJPXz4hN568wbF4kntPTioBtOw4Pm9jw7q6LlI1Y4HKLfTF6bSE0HSXJzf+8iTOn1hyrH8sfB4+qKTKr/34KCOhccdyw+GJxzLD4YnqlL/s+Epx/LPhp2Pt9DyhZ5PAKUrNE9zGQpPOtY1FJ4sa5uBWnf0XER7Hx3Uu169KX0jL83lzB88OqgTo5OO1/LU6/IdX5czv6tRP7DY0HAkPbEmzcXcfQcGNTS8MAeOnovo5NikHj48d//67tcuzbW9BwfV3dkhSbq2d7UafD7HMg2mQUfPRfS0Q7yfHJtMT6yltnlp7Jpvjpaay4XeU6C2MLlWBsORmF6aiisWT8oYpZNF0pLHktLlUr+fn5xe8vzIeMz1dgOVMjIec8yD0QnnOB8Zn3YsPzI+TXkVfj4BlK7QPK1UXUA9C89f716eH2dnisWTSlot2TYyPp1+3dLnyjPuKBQ5j0objjjnQDiyMAfC4zEl7eX71Wy5NjI/xhyZuHzfu7jM+clpjYzHHOM9cx+Zr/HK2DXfHC01l+kL6huTa2XQ19WqK9qb5G+aO52pf1OcHlt7+fe1HS1Lnu8N8BZx1I/egN8xD3o6neO8N9DiWL434PxxqZVXvrDzCaB0heZppeoC6lnf/PUuc5yd4m/yafGnyVJ51JflOpltfO12TpLzqLS+rlbHmAt2LcyBvoBfDeby/Wq2XOudH2P2BvxZy6ztaFFvwO8Y75n7yHyNV8au+eZoqblMX1DfmFwrg/6+gKy12rezX4eeOqv337YlnTSHnjqr/Tv7F0y87bl9i770xJn0Z6xn7eyC5/fvCmnruq6qHQ9QbhvXtOuhu7cviPOH7t6ujWvaHcsPBAPavzO0MC92hjQQDDiWDwU7HcuHgp1Vqf+6YLtj+euCzsdbaPlCzyeA0hWap7n0Bzsc6+oPdpS1zUCtG1jXpf27QvqH75zSvkXj6Q/vCmlLT4fjtTz1unzH1+XM72rUDyzW3xfQA7sXxtwDu0Pq71uYAwPrunRNd4f23D53//p331qaa/t3hjQ2Mfe1BSfDL2s2mXQsM2tntXVdl25yiPdrujv0kXds8+zYNd8cLTWXC72nQG1hQYMyaGz06aeu6dbzF8b1J2/bpovRuD79q7fMrRba1qQOf4M+9Su3aHRiWn1dfjUaacPqtgWrhf7Dr70qvXLKVlYLRZ3x+Yzu6A/qhvf/tEYnYurpzL1CUGtrk+4KBbVxbVteq3m2tTbrzlDvgvK5Vt5xu/5VrX69IdStjWtvyWsloULLF3o+AZSu0DzNpb21RW8J9Syoi9VCgaWamxu0e+s6bV7brpnZhD79qwtzxiffgm2Z1/LU6/IZX5czv6tRP7BYY6NPu7et15aeDoUjMQW7/Orv61qyWmhzc4PuuCmop8Pj6l8XUHQmqU3d/gV5lVot9K//480Kdvl19dpWnXkppk/+yi06PzGtnkCLulobtOmKudVCm9WgNy+K99RqoTf2BTw5ds03R0vN5ULvKVBbmFwrk8ZGn67rXZV3+e1XL3y8Y+MV5W0Q4DE+n9Hm7g5t7s7vnRmtrU26ZdOavOtva20uqLzb9a9q9euWTfkPmgstX+j5BFC6QvM0l/bWFt2yick0YDnNzQ05x8nZrs3LvW6xcuZ3NeoHFmts9Gnblau17crc5ZqbG7T9qtU5y6y60r+gnlXrc8dyR5Z49/LYNd8cLTWXC72nQO3gY6EAAAAAAABAkZhcAwAAAAAAAIrE5BoAAAAAAABQpJqeXDPGXGmM+VdjzHFjzJAxZk+12wQAAAAAAICVo9YXNEhI+oC19gljTKekHxhjvm6tfdrNnSaTVsPjUxq5OKPpZFKTsYQ6/U2aiMW1qrVJxiTV3tykidisRibmVgFpbfIpPD6tzWvatam7wzMro6A2JJNWpy9MpVe8qvbqOolEUkPDEQ1HYurralV/X2DJ6kOLFXoM0Whcx8Ljea3mKUlT0WkNhSfzXnlvMhrT0+GpBasYdeRY6cft8hPRmI5nlL8x2K7OMq8iVszfDVgp8snBi9GYns0ow2p/wJzF+dPW3KBT5y8pGGjRQF+X/P6ltxyxWELHhiMKj0/nLJervM9ndPRcROHxmPoCfg3kWBF0OW7nd6HHi5WnmBiZjMb07OglTUwnFIvPauOaNm3pCeR1n5A5Lty0tlWR6KxGxqd1XW9b+vfeQIuuD7arKyMXLkVn9PxLlzQ1PavR+Xvdns5mXXXF5XtcL8X7zMxsXv1Evn0AYwFkU9M9urV2WNLw/O8TxpjjktZLcm1yLZm0ejr8sp4fvaSXpuL671/9kWLxpPxNPr3/ti168scXdM9PbtTzY+Pae3Ao/dz+nf36znPn9eWhEX3kHdv1plCQCTbkJZm0+upQWPc+8mQ6nh66e7vu6K9ODCUSSR146qzuOzCYbs8Du0PavW191omaQo8hGo3r0GBYew8OZuRQSHeFgo4TbFPRaf3T4OiS8m8J9ThOsE1GY/ry4NiS8m8OdTtOgLldfiIa01ccyr8p1F22CbZi/m7ASpFPDl6MxvQ1hzJvCHUzqMaK5pQ/+3b266vHhvXvp17S/p0h7RzoW3BjHYsldPDY8JJ8WlwuV/m/etcrNDYRX1jHrpB2b11X8ASb2/ld6PFi5SkmRiajMX3jmQs6ezGqhw+fSL/uI+/YpjeF+nLeJ2SOC39y0xW6Y6BP9x8c0pv7exWdWbvoPjakN4a61dXq16XojL77wksanZjR/Rll9u3s17mLUb16c7dmZmY9E+8zM7M6cPSc9j6au5/Itw9gLIBc6uaOyhizUdIrJH3Xzf2cvjClSzGrk2NT6Yk1SYrFk/qzb5zQu169SQ2+hnSHlHpu78Ehvf2VVykWT+oDn39Spy9MudlM1JHTF6bSk1LSXDzd+0j1YmhoOJKeoEm1574DgxoajmR9TaHHcCw8nr5opcrvPTioY+Fx5zaFJx3LD4UnHcs/HZ5yLP902Lk9bpc/nqX88Szli1HM3w1YKfLJwWezlHm2jHkK1CKn/Ln/4JDe/dpNl6/fi641x4Yjztf5LNckp/INPt/SOh4d1NFzhV/X3M7vQo8XK08xMfJ0eEonxybTE2up133g808te5+QOS5892s3pSfK3v7KqxzuYwf1zHwuDIYn1ODzpcunytx/cEiJ5NyY30vxfvRcJD2xlm6LQz+Rbx/AWAC51MXkmjGmQ9IXJf2WtXbJ3bcx5r3GmCPGmCNjY2Ml7WtkPKaRiZiSVumkSonFk7o4FdfYxLTjcxcmp9O/j07ESmoH6kuuGB0ZjznGU7ViaDji3J5wJHt7Cj2GkXHnHBoZn6Z8kYr5u6WUsw8F3FBqjOaTg5XIU9Sveu5Hs+XGxUvx9O+L8yRcYD45lX9pKp6ljsLHR27nd6HHW2n1HJ+1opgYGRmfznpPutx9Qua48OWMXDqf5T421Y6R8emsuffypbhGJ2KuxHuxMRrOcg+yuJ/Itw9gLIBcan5yzRjTpLmJtc9Ya7/kVMZa+zFr7Q5r7Y7u7u6S9tcb8Ks34FeDkfxNC0+fv8mnVe1N6u5scXxuTUdL+veeTt42istyxWhvwO8YT9WKob6uVsf2BLuyt6fQY+gNOOdQb8D5O9RWWvliFPN3SylnHwq4odQYzScHK5GnqF/13I9my41VbU3p3xfnSbDAfHIqf0V7U5Y6Ch8fuZ3fhR5vpdVzfNaKYmKkN9CS9Z50ufuEzHFhZi5lu49NtaM30JI191a3Namn0+9KvBcbo31Z7kEW9xP59gGMBZBLTU+uGWOMpL+RdNxa+1Al9rlxTbvaWoyu6W7X791xQzq5Ut+59pnvnNJsclb7d/YveG7/zn594fsvzn8Ofrs2rmmvRHNRBzauaddDd29fEE8P3V29GOrvC+iB3aEF7Xlgd0j9fV1ZX1PoMQwEA9q/M7Qoh0IaCAac2xTscCzfH+xwLH9TsN2x/E1B5/a4Xf7GLOVvzFK+GMX83YCVIp8cvC5LmevKmKdALXLKn307+/XJb526fP1edK0Z6Otyvs5nuSY5lZ9NJpfWsSukresKv665nd+FHi9WnmJi5KZgu67p7tCe27cseN1H3rFt2fuEzHHh333rlPbN37t+/vsvOtzHhnT9fC6Egp2aTSbT5VNl9u3sV6NvbszvpXgfWNel/buW7yfy7QMYCyAXY62tdhuKZox5raT/I+mYpNT7M3/fWvvlbK/ZsWOHPXLkSEn7zVwtdCaZ1EQ0oc7W/FYL3bSmXZtZLXQlW/YP7xSjqZU2Rydi6un0zmqh4UhMwS6/+vu68l4tNN9jYLVQ91YLXebvljOwytGH5mPd1Zt164c+k7PMF37rjXr7n/5zzjKPP/gunXvh+ZL3Vcl68lXp/XlEUX1oPlgtFGXiWox62YL86WxRW0uDTp+/NHf9Xma10PR1Ps/VQjPLp1YLTa1EvrUGVgvN93hd5InrPJYqJkYyVwudjid19ZrWglcLDUdi2ljkaqFjE9Pq7mxRb8B5tdAi4r3sfWhqtdDl+glWC0WessZoTS9PY639lvJIwHLz+YzWr+rQ+lWFvW7AldZgJfD5jDZ3d2hzt/M7sSqtsdGnbVeu1rYr839NocfQ2tqkWzatybv+9tYW3bIp/7dkd7T6dcum/C+EbpfvLLB8MYr5uwErRT45uKoCeQrUIqf8CS0zUPb7G/XKAq7z2crv2HhF3nXk4nZ+F3q8WHmKiZGOVr9uvrq4uC12XNjW2qzQ+uacZbwU783NDXn1E/n2AYwFkE1NfywUAAAAAAAAqCYm1wAAAAAAAIAiMbkGAAAAAAAAFInJNQAAAAAAAKBITK4BAAAAAAAARWJyDQAAAAAAACgSk2sAAAAAAABAkZhcAwAAAAAAAIrE5BoAAAAAAABQJCbXAAAAAAAAgCIxuQYAAAAAAAAUick1AAAAAAAAoEhMrgEAAAAAAABFYnINAAAAAAAAKBKTawAAAAAAAECRmFwDAAAAAAAAilTzk2vGmDuMMc8YY04aY36v2u0BAAAAAADAytFY7QaUwhjTIOkvJL1e0hlJ3zfGHLTWPl1IPcmk1fNjkzp1YUr+pgZ1NDdociaugL9F/X0BNTbW/BwkVphk0ur0hSmNjMfUG/Br45p2+XymZuovxszMrI6eiyg8HlNfwK+BdV1qbm6oapsAeEM0Gtex8LhGxqfVG2jRQDCg1tamajcLSEskkhoajmg4ElNfV2vNjT9LGRfU+rGvFKWO/WKxhI4NRxQen1Yw0KKBvi75/TV9KwoPybcf4X4Bbqr1Hu0WSSettc9LkjHmc5J2Scp7ci2ZtPrKYFgf+PyTisWT8jf5tOf2LQoG/Hr4X07onbdcrd3b1nORR81IJq2+OhTWvY9cjumH7t6uO/qDZZkAc7v+YszMzOrA0XPa++hguk37d4W0e+s6LpjACheNxnVoMKy9BzP6h50hVD6zAAABAABJREFU3RUKMsEGT0gkkjrw1Fndd+ByjD6wO1Qz489SxgW1fuwrRaljv1gsoYPHhpf0wzsH+phgQ8ny7Ue4X4Dbav2qtV7SjzMen5nflrfTF6bSE2uSFIsn9fDhEzp1YUr3vGaz7jswqKHhSPlaDLjs9IWp9OBHmovpex95UqcvTNVE/cU4ei6SvlCm2rT30UEdPUfuAivdsfB4+oZOmu8fDg7qWHi8yi0D5gwNR9I3hdJcjNbS+LOUcUGtH/tKUerY79hwxLkf5u+MMsi3H+F+AW6r9ck1p/8qsUsKGfNeY8wRY8yRsbGxBc+NjMfSCZYSiyeVtFJ0JqFYPKlwJFbWRgOL5YrRQmWL6dGJ8sSx2/UXI5ylTSPj5G45lDM+ATfkvs5PZ+kfpivZRKxwuWJ0OOJ8DauV8Wcp44JaP/Z6sdx1vtSxX5h+GCUqRx/K/QLcVuuTa2ckXZnxeIOkc4sLWWs/Zq3dYa3d0d3dveC53oBf/qaFp8Hf5JPPSK3NjfI3+RTs8rvQdOCyXDFaqGwx3dNZnjh2u/5i9GVpU2+A3C2HcsYn4Ibc1/mWLP1DSyWbiBUuV4z2dbU6xmitjD9LGRfU+rHXi+Wu86WO/YL0wyhROfpQ7hfgtlqfXPu+pC3GmE3GmGZJ75R0sJAKNq5p10fesT2daKnvXNu0pl2f/vbzemB3SP19XeVvOeCSjWva9dDdC2P6obu3a+Oa9pqovxgD67q0f1doQZv27wpp6zpyF1jpBoIB7d+5qH/YGdJAMFDllgFz+vsCemD3whitpfFnKeOCWj/2laLUsd9AX5dzP8zfGWWQbz/C/QLcVtPfIGmtTRhjflPSP0tqkPS31tqhQurw+YzeFArq+t7XLlgtdGomrj+4s1/9fV18oSpqis9ndEd/UDe8/6c1OhFTT2d5V/N0u/5iNDc3aPfWddq8tj29itVWVv+pip941Ws0HA7nLNMXDOoH3/12hVqEla61tUl3hYLauLaN1ULhSY2NPu3etl5bejoUjsQU7PLX1PizlHFBrR/7SlHq2M/vb9TOgT5tyuyHWS0UZZJvP8L9AtxW8z2atfbLkr5cSh0+n9G1vZ26trezTK0CqsvnM9rc3aHN3R01WX8xmpsbtGPjFdVuxoo3HA7r1g99JmeZxx98V4VaA8xpbW3SLZvWVLsZQFaNjT5tu3K1tl25fFkvKmVcUOvHvlKUOvbz+xv1SvphuCTffoT7Bbip5ifXAABAbeCdjQAAAKhHTK4BAICK4J2NAAAAqEfGWlvtNlSUMWZM0guLNq+VdL4KzakGjrW6zltr78hVIEuMFsuL58BtK+2Yy328OWM0j/jk/Ne/ah5zqX3oSvh7cYzVVenrfKG8fO7yVevHUO32l3qdX6zax+Mmjq3y6uE6Txvquw1ZY3TFTa45McYcsdbuqHY7KoFjXVlW4jlYacfsteP1WnvcttKOV6rtY67ltueLY0Qu9XDuav0Yar39i9Xb8WTi2GqPF46LNqzcNrAUDwAAAAAAAFAkJtcAAAAAAACAIjG5Nudj1W5ABXGsK8tKPAcr7Zi9drxea4/bVtrxSrV9zLXc9nxxjMilHs5drR9Drbd/sXo7nkwcW+3xwnHRhjkrrg185xoAAAAAAABQJN65BgAAAAAAABSJyTUAAAAAAACgSEyuAQAAAAAAAEVacZNrd9xxh5XEDz/V+lkWMcpPlX9yIj75qfLPsohRfqr8syxilJ8q/+REfPJT5Z9lEaP8VPknqxU3uXb+/PlqNwHIiRiFlxGf8DpiFF5HjMLLiE94HTEKr1pxk2sAAAAAAABAuTC5BgAAAAAAABSpsdoNgLfMzMzq6LmIwuMx9QX8GljXpebmhmVfl0gkNTQc0XAkpr6uVvX3BdTY6Fu2vmL3B3jdRDSm4+EpjYxPqzfQohuD7eps9Wctny2HgHxNRmN6OiPmbgq2qyNHzHkN1wMAucRiCR0bjig8Pq1goEUDfV3y++duZTL7jytXtaqtpVFj49NqajR6ORrXmrZm+hSgRJFoTM9kjDOuD7arq4bGGbVmKjqtofBk+nz3BzvU3tpS7WbVtVzXmXwwuYa0mZlZHTh6TnsfHVQsnpS/yaf9u0LavXVdzsFIIpHUgafO6r4Dl1/3wO6Q3nJTUIeGwlnrK3Z/gNdNRGP6yuCY9h7MiO2dIb0p1O04wZYth3ZvW88EG/IyGY3pyw4x9+ZQd01MsHE9AJBLLJbQwWPDS/q4nQN98vlMuv9Y3dase37yaj18+ES63Ptv26IHj7yo9/3sFvoUoEiRaEz/7DDOeGOomwk2F0xFp/VPg6NLzvdbQj1MsLkk13Um3wk27tqQdvRcJH1jI0mxeFJ7Hx3U0XORnK8bGo6kJwVSr7vvwKCOhcdz1lfs/gCvOx6eSnfM0nxsHxzU8fCUY/lsOTQ0TC4gP09nibmns8Sc13A9AJDLseGIYx93bDiyoP94680b0hNrqXJ/9o0TunPrevoUoATPZBlnPFMj44xaMxSedDzfQ+HJKresfuW6zuTLU5NrxpgrjTH/aow5bowZMsbsmd/+h8aYs8aYJ+d/3pzxmg8aY04aY54xxryxeq2vfeHxWDqYUmLxpEbGYzlfNxzJ9rrpnPUVuz/A67LH/rRj+Ww5FI6QC8hPoTHnNVwPAOQSztHHZfYfxsixXGo7fQpQnFofZ9Qaznfl5brO5MtrHwtNSPqAtfYJY0ynpB8YY74+/9z/stb+z8zCxpibJL1TUr+kdZL+xRhznbV2tqKtrhN9Ab/8Tb4FQeVv8qk3kPutvn1drVle15KzvmL3B3hd9th3fht3thwKdpELyE+hMec1XA8q4yde9RoNh8M5y/QFg/rBd79doRYB+Qnm6ON8xix4zqmctfQpQClqfZxRazjflZfrOpMvT71zzVo7bK19Yv73CUnHJa3P8ZJdkj5nrZ221p6SdFLSLe63tD4NrOvS/l0h+ZvmwiL1nTdb13XlfF1/X0AP7F74ugd2hzQQDOSsr9j9AV53Y7Bd+3cuiu2dId0YbHcsny2H+vvIBeTnpiwxd1OWmPMargeVMRwO69YPfSbnz3KTb0A1DPR1OfZxA31dC/qPL/7gjPbcvmVBuffftkWPHT1LnwKU4Pos44zra2ScUWv6gx2O57s/2FHlltWvXNeZfHntnWtpxpiNkl4h6buSfkrSbxpj7pF0RHPvbntZcxNv38l42RnlnoxDDs3NDdq9dZ02r23XyHhMvQG/tuaxslJjo0+7t63Xlp4OhSMxBbv86u/rmtueo75i9wd4XWerX28KdWvj2lvyWi00Vw4B+eho9evNi2KullYL5XoAIBe/v1E7B/q0aW1buo/LXMUts/9Yv6pVP3djr8YmptXUYHQxGtdH3rGdPgUoQVerX29cNM5gtVD3tLe26C2hngXnm9VC3bXcdSYfnpxcM8Z0SPqipN+y1o4bY/5K0ocl2fl/PyLpVyUZh5dbh/reK+m9knTVVVe51ey60NzcoB0bryj4dY2NPm27crW2XVlYfcXur94Qo/Wns9WvWzblP+DIlkNeQHzWho4CY85rSrkeEKPwOmK0dH5/o165aY3jc079x5bezko0qy4Qn8hHVxXHGSsxRttbW3TLJibTKinXdSYfnntbhDGmSXMTa5+x1n5Jkqy1I9baWWttUtLHdfmjn2ckZd6KbpB0bnGd1tqPWWt3WGt3dHd3u3sAQBGIUXgZ8QmvI0bhdcQovIz4hNcRo6gFnppcM8YYSX8j6bi19qGM7X0ZxX5e0uD87wclvdMY02KM2SRpi6TvVaq9AAAAAAAAWNm89rHQn5L0S5KOGWOenN/2+5J+0RizXXMf+Twt6T9JkrV2yBjziKSnNbfS6PtYKRQAAAAAAACV4qnJNWvtt+T8PWpfzvGaByU96FqjAAAAAAAAgCw89bFQAAAAAAAAoJYwuQYAAAAAAAAUick1AAAAAAAAoEhMrgEAAAAAAABFYnINAAAAAAAAKBKTawAAAAAAAECRmFwDAAAAAAAAisTkGgAAAAAAAFAkJtcAAAAAAACAIjG5BgAAAAAAABSpsdoNAAAAqEc/8arXaDgczlmmLxjUD7777Qq1CAAAAG5gcg0AAMAFw+Gwbv3QZ3KWefzBd1WoNQAAAHALHwsFAAAAAAAAisTkGgAAAAAAAFAkJtcAAAAAAACAIjG5BgAAAAAAABSJyTUAAAAAAACgSEyuAQAAAAAAAEVicg0AAAAAAAAoEpNrAAAAAAAAQJE8NblmjLnSGPOvxpjjxpghY8ye+e1XGGO+bow5Mf/v6ozXfNAYc9IY84wx5o3Vaz0AAAAAAABWGk9NrklKSPqAtfZGSa+W9D5jzE2Sfk/SYWvtFkmH5x9r/rl3SuqXdIekvzTGNFSl5QAAAAAAAFhxPDW5Zq0dttY+Mf/7hKTjktZL2iXpU/PFPiVp9/zvuyR9zlo7ba09JemkpFsq2mgAAAAAAACsWJ6aXMtkjNko6RWSviup11o7LM1NwEnqmS+2XtKPM152Zn4bAAAAAAAA4DpPTq4ZYzokfVHSb1lrx3MVddhmHep7rzHmiDHmyNjYWLmaCZQNMQovIz7hdcQovI4YhZcRn/A6YhS1wHOTa8aYJs1NrH3GWvul+c0jxpi++ef7JI3Obz8j6cqMl2+QdG5xndbaj1lrd1hrd3R3d7vXeKBIxCi8jPiE1xGj8DpiFF5GfMLriFHUAk9NrhljjKS/kXTcWvtQxlMHJf3y/O+/LOnRjO3vNMa0GGM2Sdoi6XuVai8AAAAAAABWtsZqN2CRn5L0S5KOGWOenN/2+5L+u6RHjDG/JulFSe+QJGvtkDHmEUlPa26l0fdZa2cr3moAAAAAAACsSJ6aXLPWfkvO36MmSbdnec2Dkh50rVEAAAAAAABAFp76WCgAAAAAAABQS5hcAwAAAAAAAIrE5BoAAAAAAABQJCbXAAAAAAAAgCIxuQYAAAAAAAAUick1AAAAAAAAoEhMrgEAAAAAAABFYnINAAAAAAAAKBKTawAAAAAAAECRmFwDAAAAAAAAisTkGgAAAAAAAFCkRjcrN8a8VdJrJVlJ37LW/m839wcAAAAAAABUkmvvXDPG/KWk35B0TNKgpP9kjPkLt/YHAAAAAAAAVJqb71z7GUkha62VJGPMpzQ30QYAAAAAAADUBTe/c+0ZSVdlPL5S0lEX9wcAAAAAAABUVNnfuWaMOaS571jrknTcGPO9+cevkvTtcu8PAAAAAAAAqBY3Phb6P12oEwAAAAAAAPCcsk+uWWv/rdx1AgAAAAAAAF7k2oIGxpgJzX0cNFNE0hFJH7DWPu/WvgEAAAAAAIBKcHO10IcknZP0/0kykt4pKai5hQ7+VtLrXNw3AAAAAAAA4Do3Vwu9w1r719baCWvtuLX2Y5LebK39R0mrnV5gjPlbY8yoMWYwY9sfGmPOGmOenP95c8ZzHzTGnDTGPGOMeaOLxwIAAAAAAAAs4ebkWtIYc7cxxjf/c3fGc4s/LprySUl3OGz/X9ba7fM/X5YkY8xNmns3XP/8a/7SGNNQxvYDAAAAAAAAObk5ufYuSb8kaVTSyPzv/9EY0yrpN51eYK19XNJLeda/S9LnrLXT1tpTkk5KuqXkVgMAAAAAAAB5cm1yzVr7vLX2LmvtWmtt9/zvJ621UWvtt4wxHyygut80xhyd/9ho6iOl6yX9OKPMmfltAAAAAAAAQEW4+c615bwjz3J/JekaSdslDUv6yPx241DW8eOmxpj3GmOOGGOOjI2NFdpOwHXEKLyM+ITXEaPwOmIUXkZ8wuuIUdSCak6uOU2OLWGtHbHWzlprk5I+rssf/Twj6cqMohs0tzqpUx0fs9busNbu6O7uLqXNgCuIUXgZ8QmvI0bhdcQovIz4hNcRo6gF1Zxcy7aowQLGmL6Mhz8vKbWS6EFJ7zTGtBhjNknaIul75W0iAAAAAAAAkF1jFfe95J1rxpjPSnqdpLXGmDOS7pf0OmPMds1Nxp2W9J8kyVo7ZIx5RNLTkhKS3metna1IywEAAAAAAABVd3Lt84s3WGt/0aHc32SrwFr7oKQHy9koAAAAAAAAIF+uTa4ZY7ol/bqkjZn7sdb+6vy/f+TWvgEAAAAAAIBKcPOda49K+j+S/kUSH9cEAACe9xOveo2Gw+GcZfqCQf3gu9+uUIsAAADgdW5OrrVZa3/XxfoBAADKajgc1q0f+kzOMo8/+K4KtQYAAAC1wM3VQh8zxrzZxfoBAAAAAACAqnLznWt7JP2+MWZaUlxzq4Naa23AxX16SjJpdfrClEbGY+oLtGhsckbh8WkFAy0a6OtSwib0dHhKFy/NaG1Hi2at1dR0Qu3NjTo/NaOOlkatbW/SxPSsRuZf52/y6YWXorpytV+zSensxZhuCLbp5UtzZXoDLbKa1XRcCvgb1WCMTqfKW+ncxZjWr/LLZ6Tw+LTamhsU7GpW5NKsRiam1d3ZIptMqrvTr0g0rpHxaV3R3qSmBp/OT06rr6tVidmkzlyMafPaNsVnrcZjccXiSW1a265rujvk811eCHZmZlZHz0UUHo+pL+DXwLouNTc3FHQey1FHJSQSSQ0NRzQciamvq1X9fQE1Nro5f41SxGIJHRuOLMhJvz97l3gxGtOz4al0nl0XbNeqVn/Vyl+KzmgwPJEuHwp2qq21OecxZ/ZJvQG/Nq5pX5CvK1mh599r9VdqHwCQDzeuNxPRmI5n9HEtDUZtLU2amk5oOBLVlVe0aWp6VqMT0+rr8uva3racfeLiccCWYPuS8pmPu1obtOmKzqLHoG730dFoXMfC4+n6B4IBtbY2la1+1LZSc/JiNKYXxi4pPD6tQGujWhobdPZiTL2BFvmbjJoafJqKzWp0ckYBf6MCrY0ajkxrdVuTbgi2K1AD45F87w1KzeV8X1/MfoptW6XuY70+Vi31PLg2uWat7XSr7lqQTFp9dSisex95Utf1dOgXX3W19h0aUiyelL/Jpz9+21bFk1Yf+t/H0tt++43Xa017s37jH55QLJ7Ujqu79I4dV+n+g5dfd/9d/frsd1/Qs6OT2nP7FjVoVtGZhPZmlNm3s1+Hjw/rFVetUbDLr4M/PKtbNq/Rw4dPaHVbs37lpzbqoa8/m3Uf/+3nBzQ0PKE/+edntLqtWff85NV6+PCJ9PN7bt+iE+FxJW/o0bmLsQXPfeQd2/WmUFA+n9HMzKwOHD2nvY8Opp/fvyuk3VvX5T0wKUcdlZBIJHXgqbO678Dldj6wO6Td29YzweZBsVhCB48Na+/BjLjaGdLOgb6sF9GvDY4tKf+GUHfWi6Gb5S9FZ/TY4MiS8neGerNOsGX2SanXPHT3dt3RH1zxE2yFnn+v1V+pfQBAPty43kxEY/rKoj4uc7x7IjyuV12zNj2evXpNq973ui1Z+8Rs44C/+OYJvXAhmn5865ZO3f3XP5x/3K+xyWndctXagsegbvfR0WhchwbDS+q/KxRkgg0l5+TFaEzfOH5ev59x37rn9i369L+/oJcvzeiP3zagRFJLnl/T3qQ/+vLTet/rtuiOULenJ9jyvTcoNZfzfX0x+ym2bZW6j/X6WLUc56Hsd/3GmBvm/73Z6afc+/Oq0xem0h3Ye269Jj2xJkmxeFInxybTE2upbX/yz8/o+fNT6W33vGZzepCQKrPv0JDec+s1isWTevjwCW2/am16Yi1V5v6DQ3rXqzfp4cMndOr8lN792k3pCbC33rwhPbGWbR+nLkzpT/75mXT51GtTzz98+ITe/sqr9NzY1JLnPvD5J3X6wpQk6ei5SHpSLPX83kcHdfRcJO/zWI46KmFoOJJORGmunfcdGNTQsLfaiTnHhiPpjl2aj6uDgzqW5e/1bHjKsfyz4amqlB8MTziWHwxPZD3mzD4p9Zp7H7mcrytZoeffa/VXah8AkA83rjfHHfq4zPHu21951YLx7J1b1+fsE7ONA+7cun7B4xdfms14PKQG01DUGNTtPvpYeNx5XBMeL0v9qG2l5uSz4an0xFnq9Q8fPqG33rxh/r7W+fkzF2PpXPyRx8cj+d4blJrL+b6+mP0U27ZK3cd6faxajvPgxltq7p3/9yMOP//Thf150sh4LP2HiU4n0r+nJK2WbIvFk0ray4+dXheLJxWdSaR/H5mIOZa5eCmeri/1uyQZs3C/y7VtcflU/ecnp7Mew+hETJIUHndu28h4TPkqRx2VMBxxbmc44q12Yk54fDpLXE07lh+p8fJzr3GO0VS+rmTFnE8v1V+pfQBAPty43mTr41Jj3POTC5/PNn5N9YnZxgHGLCqf0ebUfooZg9bDdQa1q9SczBZfqXzJdV+bykWvx2K+9wal5lq+ry9urF9c2yp1H+v1fqoc56Hsk2vW2vfO//uzDj+3pcoZY15f7n17SW/AL3/T3Olta2lM/57SYLRkm7/Jp8x35jq9zt/kU2tzY/r3zP1kllnV1pSuL/V75vO59rG4bU71d3e0ZD2Gns65t3X2ZWlbbyD/t32Wo45K6OtqdWxnsMtb7cSc1PcXZpqLqxbH8r01Xn7uNc65lMrXlayY8+ml+iu1DwDIhxvXm2x9XGqM293h/Pzix6k+Mds4wNpF5TPa7G/yaW1HS1Fj0Hq4zqB2lZqT2eIrlS+57mutrY1YzPfeoNRcy/f1xY31i2tbpe5jvd5PleM8VPPLoP5HFfftuo1r2vXQ3dvlb/Lp448/p/vv6k//sfxNPl3T3aEHf35gwbbffuP12ry2Pb3tU99+Xvt2Lnzd/Xf16xOPP5f+LPuTL5zX/kVl9u3s12e+c0p7bt+iTWvb9clvzf3ub/Lpiz84o3tff13OfWxc067ffuP16fKp16ae33P7Fn3++y9qc3f7kuc+8o7t2rimXZI0sK5L+3eFFjy/f1dIW9d15X0ey1FHJfT3BfTA7oXtfGB3SP193mon5gz0dWn/zkVxtTOkgSx/r+uC7Y7lrwu2V6V8KNjpWD4UzP5Vl5l9Uuo1D919OV9XskLPv9fqr9Q+ACAfblxvbnTo4zLHu5///osLxrOHnjqbs0/MNg547OjZBY+vuqIh43G/Zu1sUWNQt/vogWDAeVwTXDHryCGHUnPyumC7/mjRfeue27foS0+cmb+vdX5+wyq/Hjs6l4s3eHw8ku+9Qam5nO/ri9lPsW2r1H2s18eq5TgPxmb+F00FGWN+aK19RaX3u2PHDnvkyJGK7Cu1KsvoREzBzrnVQtMr+CxaLXRNe4uSurxa6IWpGbW3NGpNe5Mmpy+vBNrWNLda6IZVc6t/Oq8WmlQsbhVoaVSjb2610A2r/Eoqy2qhgWZFovOrhXa0yNqM1UInpnVFW2q10BkFu1o0O2t19mJMmwpYLTS1Ms3WElYLLaWOSkitLhKOxBTs8qu/r8vpyw+X/dbQSsboSpZaESgzJ1fKaqGjEzH1dGZdKSpnjNZrfLJaaM1wvQ9dd/Vm3fqhz+Qs8/iD79K5F56vaF3l4LX21Cmu88r7elOQXKuFhsej2rB6brXQsYlpBbtadG3v0tU/nVYLTT2fc7XQzhZ1tdXNaqEr8jq/0pWak6nVQkfGZ9TR2iB/Y4PORWLq6WiRv9moyeeby7/JGXX6GxXwN2p4vKjVQqvWh+Z7b1DPq4Uucx9bMq+PVUu9n6/m5NoT1tqKL3DABQNVxqAbXsegG17G5FoJvNaeOsV1Hl7HdR5eRh8Kr8sao9X8WCgAAAAAAABQ06o5uXa6ivsGAAAAAAAASpb9C4aKZIx5a67nrbVfmv83ZzkAAAAAAADA68o+uSbpC5KenP+RFn4m1Ur6kgv7BAAAAAAAACrOjcm1t0n6BUlbJT0q6bPW2pMu7AcAAAAAAACoqrJ/55q19n9ba98p6WckPSfpI8aYbxljfqbc+wIAAAAAAACqyc0FDWKSIpLGJbVL8ru4LwAAAAAAAKDi3FjQ4Gcl/aKkWyT9i6SHrbVHyr0fAAAAAAAAoNrceOfaYc1NrH1LUouke4wxf5b6yfVCY8zfGmNGjTGDGduuMMZ83RhzYv7f1RnPfdAYc9IY84wx5o0uHAsAAAAAAACQlRsLGvxKCa/9pKQ/l/TpjG2/J+mwtfa/G2N+b/7x7xpjbpL0Tkn9ktZJ+hdjzHXW2tkS9g8AAAAAAADkreyTa9baT6V+N8Z0zG2yU3m+9nFjzMZFm3dJet3875+S9E1Jvzu//XPW2mlJp4wxJzX3jrl/L6X9AAAAAAAAQL5cWdDAGPP/M8a8KOkFSS8aY14wxvznIqvrtdYOS9L8vz3z29dL+nFGuTPz2wAAAAAAAICKKPvkmjHmPkl3SXqdtXaNtXaNpJ+V9Kb558q2K4dtNkub3muMOWKMOTI2NlbGJgDlQYzCy4hPeB0xCq8jRuFlxCe8jhhFLXDjnWu/JOmt1trnUxvmf79b0j1F1DdijOmTpPl/R+e3n5F0ZUa5DZLOOVVgrf2YtXaHtXZHd3d3EU0A3EWMwsuIT3gdMQqvI0bhZcQnvI4YRS1w5WOh1tqYw7aopGQR1R2U9Mvzv/+ypEcztr/TGNNijNkkaYuk7xVRPwAAAAAAAFAUNybXzhhjbl+80Rhzm6ThXC80xnxWcwsSXG+MOWOM+TVJ/13S640xJyS9fv6xrLVDkh6R9LSkr0p6HyuFAgAAAAAAoJLKvlqopPdLetQY8y1JP9Dc96C9UtJPaW6Fz6ystb+Y5aklk3Xz5R+U9GDxTQUAAAAAAACKV/Z3rs2/oywk6XFJGyVtnv89NP8cAAAAAAAAUBfceOda6jvX/jZzmzGmwRjzLmvtZ9zYJwAAAAAAAFBpZX/nmjEmYIz5oDHmz40xrzdzflNSasVQAAAAAAAAoC648c61v5f0suYWJvh1Sb8jqVnSLmvtky7sDwAAAAAAAKgKNybXNltrByTJGPMJSeclXWWtnXBhXwAAAAAAAEDVlP1joZLiqV+stbOSTjGxBgAAAAAAgHrkxjvXthljxud/N5Ja5x8bSdZaG3BhnwAAAAAAAEDFlX1yzVrbUO46AQAAAAAAAC9y42OhAAAAAAAAwIrA5BoAAAAAAABQJCbXAAAAAAAAgCIxuQYAAAAAAAAUick1AAAAAAAAoEhlXy0Uc2KxhH40OqHZZFKX4klNTSfU1+VXR4vRy1OzGpuc0eq2JjU2GL08Fdfq9ibFErNqbWxUW7NPF6MJXZicUW+gRa1NPo1OTmttR4uiM0ldjMbV29GsyZlZTU4ntKajSbJGoxPT6g20qK25QS++FFVfV6v6+wJqbGQOFbVnZmZWR89FFB6PqS/g18C6LjU3Z1+MOJFIamg4ouFILK/Yn4jGdDw8pZHxuby5MdiuzlZ/1vIXozE9m1H+umC7VlWxfCQa0zMZ5a8PtqsrR/mVZio6raHwZPr89Ac71N7akrV8oee/UG7XDwD1zmlcMDub1LHwuKZmEmpvbtSFyRmtWzU3BojFZ/R0Rr97U7BdHQVeh5vl02B4Ir0tFOxUW2tzUe3nOoBakExanRqb1PB4TBOxhLo7m9XfG9CsZvXc+aimZmZ1aTqh7o4WTUwn0mXaW4wmYlajE9Pq6WxRV2uDnh25pN5Ai1a3Nag74NfJkUt5j+urId8cLTWX3dxPofc3lRaNxnUsPJ5u30AwoNbWpmo3q2yYXHNBLJbQ154Z0VQsrovRhB4+fELX9XRo71036IkXY/qDRwe1uq1Z9/zk1Xr48AnF4kn5m3z68K6QAq0JvTSa0L5DQ+ntf3hXv3o7m3R8eEJ/+c2Tes9rN+v5sUk9fPiEYz3339Wvz373BT07OqkHdoe0e9t6JthQU2ZmZnXg6DntfXQwHdf7d4W0e+s6xwtxIpHUgafO6r4Dl8vniv2JaExfGRzT3oMZ9e8M6U2hbscL0MVoTF9zKP+GUHfWi6Gb5SPRmP7ZofwbQ91MsGluYu2fBkeXnJ+3hHocJ9gKPf+Fcrt+AKh3TuOCD+8KKeBv1Mf/z3N6281Xad9jT6Sf+8Qv36xzL88s6XffHOp2nGDL1k/fuqVT9/zt9xZsuzPUW/AEG9cB1IJk0urwj0Z0cnRyyT1qX1ezfvzytD76byf1n27drBMOZZ4Zflmf+L8/no/vfh0/d1GfPXJWD79zu3744sTC+M8xrq+GfHO01Fx2cz+F3t9UWjQa16HB8JL23RUK1s0EGzMuLjg2HNHJ0UkNj0+nO5333HqNkkmf/mB+UPDWmzekn5OkWDypP3h0UAF/c3piLbX9Dw8Nqa2lWfcfHNKdW9drbPJyvU717Ds0pPfceo1i8aTuOzCooeFI1c4FUIyj5yLpAbQ0F9d7Hx3U0XPOsTw0HElPrKXK54r94+GpdMeerv/goI6HpxzLP5ul/LNVKv9MlvLPZCm/0gyFJx3Pz1B48v/P3r3HyVXX9+N/feY+O7sz2extJpvLJmQTws7mAktEBaqkarRhExGi1oIKltZSoaXfKlZMvolg1SrfH1RrxaqA2moUDYEiXkClVlCDkGSXQBJyI8nOXpLNzF7mPp/fH3PJzM45s3O/7ev5eOxjd898zpnPOfP+nM/nfOacz0cxfa7HP1el3j4RUb1Tahd8+rEBBMMSN71pGXY8kdp21gqt4nn35Rzr4ZPnwmnLBlwTOeef9QDVguNnp3DgtFvxGlWr0WLH49FrUVfSNW5ymj/t6Uz8v23PIN7R2wlfMIJgSKbHf4Z2fSVkW0YLLculfJ9cr2/K7YDLo5i/Ay5PhXNWPOxcKwGXx4+IBCISieDx+kMYnvAl/hfiwmtxvmAEo5N+xeUjsXWFSN2u2na8gVDib5fbV5L9JCoVl8enGNfDHuVYHnIrp1eL/WGPcjkb9vjrMv1cU23Hk58XEVFh1NoFU4EQvP5Q2mujE0WqByZ86cvyOHezHqBaMOzxpVxnxvmCkUSZmnktmprGp/j/lEIZzdSur4Rsy2ihZbmU71Pt55lqz18xsHOtBOxWI7QC0ArApI8e4gajDh1WU+J/ACl/x/9vazQqLm9vurBu8nbVtmM26BJ/222Vvw2UKBeOGWUFiMZyh1U5lh02s2J6tdjvsCqXsw6r8phctZ5+rqm248nPi4ioMGrtAotBhwajLu21tqYi1QNNpvRleZy7WQ9QLeiwmtKuM4HYNWpSmVJPY1L832JKL6OZ2vWVkG0ZLbQsl/J9qv08U+35KwZ2rpVAr8OGi9obYbcacceGbpj0Gnz92degERF8ZrMTJr0Gj75wKvEagMSz6h5fANuv7UlZ/n+v7cG0P4Ad/T14fN9ptDZe2K7SdrZf24P/ePa1xLhTPQ5bxY4FUT56F9iwM1ZWACTGZli9QDmWexxW3LMlNX2m2F9lt2Bn/4zt9zuxym5RTL9CJf2KCqVfqZJ+pUr6uabH3qh4fHrsjYrpcz3+uSr19omI6p1Su+Azm53QawUe/u1RbN+U2nYOy7DiefeSHOvhxfO1acuc9qac8896gGpBV4sFzk6b4jVqOBLG9muj16IdSde4yWl+MXg68f/O/h789MBpmPQa6LUiPf4ztOsrIdsyWmhZLuX75Hp9U269dqti/nrt1grnrHiElLLSeSirvr4+uXfv3pK/T/Jsod5gBJNKs4Va9NAJgfHpIJob9PCFZ8wWOhVAR1N0ttDRST9akmYLbW80YCo2W+h8ix4CIjE7i8WoxevnvLDbTOhx2DiZQXURsyUoV4xWu/isYMMeHzqsJqzOcrZQl9uXVexztlBVGWO0VuKTs4XWrZKfQxcsWYarP/XdjGmevfcDOHPiaFm3VQzVlp86xXq+RJTaBTNnCz03FYAj1gbgbKGq6qKep9JImy200YAe+4zZQgMhtFkuzBba2mhAoyk6W+johB9tybOFNhkxr0GLdlt0ttAs2vUVO4dyttDSq5PZQlVjtGZmCxVCHAcwASAMICSl7BNCzAfwfQBdAI4D2CqlHK9UHpOZTDqsXdxcsfe/ZMG8ir03UTEYDFr0dc3POr1Op8GaRc1Ysyi79E1mE9Yvzb6ymVdl6W05pp9rLGYj1i/N/jbzXI9/rkq9fSKieqfcLtBi/dIWxfSNuuLUw2rbzxXrAaoFGo3ARR1NuKhj5h2aeqxZlFv8rrTPS/m/r6u64z/bMlpoWS7l++R6fVNuZrO+aOfUalRrtzS9VUq5VkrZF/v/LgBPSym7ATwd+5+IiIiIiIiIiKgsaq1zbabNAB6O/f0wgC2VywoREREREREREc01tdS5JgH8TAjxghDi1tiyDinlEADEfrdXLHdERERERERERDTn1FLn2pullJcCeCeA24QQV2e7ohDiViHEXiHE3tHR0dLlkChPjFGqZoxPqnaMUap2jFGqZoxPqnaMUaoFNdO5JqU8E/s9AuDHANYDGBZCOAAg9ntEZd0HpZR9Usq+tra2cmWZKGuMUapmjE+qdoxRqnaMUapmjE+qdoxRqgU10bkmhLAIIZrifwN4O4ABAHsAfDCW7IMAHqtMDomIiIiIiIiIaC7SVToDWeoA8GMhBBDN839KKZ8SQvwBwC4hxC0ATgK4oYJ5JCIiIiIiIiKiOaYmOteklEcBrFFYfhbAhvLniIiIiIiIiIiIqEYeCyUiIiIiIiIiIqpG7FwjIiIiIiIiIiLKU008FlqNpr0BDLgmMDbpR+c8M7zBMCKRCHRaLUYn/OiwGjHhD0IrNGhvMsDjC2PY44fDZoRJr8Hxs150NBnRY29Cg9lQ6d0hKrlIROL42SkMe3zosJrQ1WKBRiNU0096fXjZNYVhT7Q8XWK3oNFsUk3v8frwSlL6i+0WWDOkd3t9eDUp/Uq7BbYM6c97fTiUlH6F3YJ5FUyf6/EEgFAogsEhN4bcPjhsZvQ4rNDpauM7lmo8nkREFDXl9ePVkSlM+EPwBcPRerjNCpNJ/VLD5wvhwJAbLo8fdqsRvQ6bYvpAIIz9Z9wIhELQabUp9bwGyKmtkEmu9Ua1bZ9qXzzWXR4fHFYTehfYYDBo814n2+0FAmEcHPbA4wth0hfCig4zzk6FU2L1xJg30X5c0mrCsNsH93QYw7Hr3vkWLRZaGxNlWCnerUZjRdpa2R6HbMtooWU53o8QX9+p0h/AtmntYedaHqa9ATwxMIxtewawor0R73/DEvzylSFsWOXA9j2D8AUjMOk1uP2abjzzigtb+xZjW9LyOzZ045HnTmB8OoCdm53Y1NPBDjaqa5GIxFODLty566VEObhv61ps7LErVhKTXh+eHBjFtj0DifQ7+514l7NNsdHs8frwlEL6jc42xQ42t9eHnyqkf4ezTbGD7bzXh58ppH+7s0210i1l+lyPJxDtWNu97zTu3n3hPe7Z4sSWNZ1V38FWjceTiIiiprx+PP3qGE6f9+L+pw8nzqOffXcv3nWJXbHDzOcLYc+BobTzdH+vIyV9IBDG7v1n8IuXz6S1sz+z2QmjXoOP/3B/Vm2FTHKtN3JV6u1T7YvH+rbHkmJksxNbVi9Q7WDLtA6ArLYXCITx04MunBqPlt9br1yCCV8w5dp1Z78TaxY14K+/80d85M2L8JZVHTgz7p+RpgdnWwNY45gPnwylxfsX3rMaGo3A//nBvrK2tbI9rtmW0ULLcnI/QvL6m5yp/QFsm9am6r6iqlIDrolEgfjI1Rdhx+OD+MAVSxMVPgD4ghE88Mxh3PSmZYkTT3z5/U8fxnWXLoQvGMG2xwYw4Jqo5O4Qldzxs1OJygGIloM7d72E42enFNO/7JpKlLF4+m17BvCySzn9KyrpX1FJ/6pK+ldV0h9SSX+oQulzPZ4AMDjkTnSsxde5e/cABofcqutUi2o8nkREFDXomsSR0clExxoQPY/+048P4IBKHXNgyK14np6Zfv8ZN7Y9NqDYzv70YwM4MjKZdVshk1zrjWrbPtW+eKynxMhjA9h/Rr2dlmmdbLe3/4wbh0culN83d3ekXbtu2zMA93Q0/Z/2dEIrtAppBgGpxYEht2K8HxmdTHSsxZeVo62V7XHItowWWpaT+xGS15/ZH8C2aW1i51oehj3+RKB7/SH4ghGMTwUTy+J8wQi8gZDiciEu/D3s8Zcl30SVMuzxKZaDkQmfSnq/Ynq1sjL30ud2PAFgyK28jsutvk61qMbjSUREUcMePyISOZ13XVmep12x87NaOzsikbYsn3Z1rvVGtW2fap9LpS0y7FFvi2RaJ9vtuTy+lPI7MqGyXqxNNDrhw+iEcjyPTPgw7PErxrvaOaLUba1sj0O2ZbTQspz9+7BtWovYuZaHDmt03DQAaDDqYNJrMN+iTyyLM+k1aDDoFJdLeeHvDquxLPkmqpQOq0mxHLQ3Kd8+nVzGktOrlZW5lz634wkADptZcR27rfofR6nG40lERFEdViO0Ajmdd+1ZnqcdsfOzWjt75tNR+barc603qm37VPscKm2RDmuGtl2GdbLdnsNqSim/am2ijlibqL3JhLYm5XhubzKhw2pUjHe1c0Sp21rZHodsy2ihZTn792HbtBaxcy0PTnsTdvY7YdJr8PVnX8P2a3vwneePYUd/T6IQxMdce/i3R7FzxvI7NnTjR388lXjm22lvquTuEJVcV4sF921dm1IO7tu6Fl0tFsX0l9gtiTIWT7+z34lL7MrpL1ZJf7FK+pUq6VeqpF+hkn5FhdLnejwBoMdhxT1bUt/jni1O9DhsqutUi2o8nkREFNVjb8RFbY24Y0N3ynn0s+/uRa9KHdPrsCmep2em711gw87NTsV29mc2O7G8vTHrtkImudYb1bZ9qn3xWE+Jkc1OrF6g3k7LtE622+tdYMPy9gvl9zeHhtOuXXf2O2FriKb/+eBphGVYIU0PIMLoddgU4/2itkZ88YY1ZW9rZXscsi2jhZbl5H6E5PVn9gewbVqbhJRy9lR1pK+vT+7du7fg7aTMFmozwxuaMVtokxGTgRCEEGhvMmAiNluo3WqE2cDZQuewWUegLFaMVpv4jDcjEz60N3G20ELT53o8gQuzhbrcPthtJvQ4bEqTGWTcSKXisxqPJ1VEyc+hC5Ysw9Wf+m7GNM/e+wGcOXG0rNsqhmrLT52ak/V88myh/kAE7VYDLm7PbrbQ+Hl61tlCwyHoNJwttAiqsp6nC7Eenx1ydQ6zhSqtk+32sp0tNN5+XNJqTpsttLlBi0W27GYLnaWtVfRzaLbHoVpnC2XbtOqofgicLTRPDWYD1i9tyXt9Z2dzEXNDVP00GoFlbY1Y1taYVfpGswnrl2ZfUVlzTG/LMf28Kkuf6/EEAJ1OgzWLmrFmUdarVI1qPJ5ERBRlMRtx6ZLcHnE0mXS4PIu2tMGgRV/XfNXXcznXZ5JrvVFt26faN1us57pOttszGLRYsyj12vSiGWnmLTKltB9n60xSi/dKtLWyPQ7ZltFCy3K2/Qhsm9YePhZKRERERERERESUJ965lodIROL18SmcnQggEInA7Q3CrNfCZtLDZBA4NuaFw2ZGj8Oq9MgVUc7itwXHb2eu9G3B8ccLh9y+rGM9133I9T3it3y7PD44rCb0ZnErPdWOCa8PB5NuwV9lt6CpMo/TEBHRDKFQBC+73Bg674OtQQ+DVoPT532wZ3jcM1fV1hYiKrZ8YtzrDeLgyAQm/CH4gmEsbbFgeXtTVmUjn/Z8PZvy+jHomky0NXvsjbCY0+/I5XEjNexcy1EkIvE/R0ZwbioI93QQn3vqFfiCkcREBQvmmbD7j6fx3LFzuGeLE1vWdLKwUUEiEYmnBl24c9dLiVi7b+tabOyxV6RRGQpFsHvfady9eyCRn9liPdd9yPU9AoEwdu8/g22PXUi/c7MTW1YvYAdbHZjw+vCTgVFs25P0+fY78U5nGzvYiIgqLBSK4LH9Z/CpHx9IaRM/8twJjE8HsLPfif5eR0EdbNXWFiIqtnxi3OsN4uevjuD0eS/uf/pwYr0v3bAG73Q6Zv0SO9f2fD2b8vrx3wMjaW3NP3O2p3Sw8bhRJoyAHB0/O4UJbxjHxqYSHWsA4AtGcP/Th/Ha6BQ+dOVS+IIR3L17AIND7grnmGrd8bNTiYoWiMbanbtewvGzUxXJz+CQO1GhxPMzW6znug+5vsf+M+5Ex1o8/bbHBrD/DMtfPTjomko0doDY57tnAAddlSkDRER0weCQO9GxBlxoE1936cLE+fpAge3hamsLERVbPjF+wOXBkdHJRMdafL1/+MG+WctGPu35ejbomlRsaw66JlPT8bhRBuxcy9Gwx4cpfwgRiUShivMFI4hI4Px0MPG/y+2rRDapjgx7fIqxNjJRmdgacivnJ1Os57oPub6HS2X7wx6Wv3ow7PGrfL7+CuWIiIji1OpsIS78Xej5utraQkTFlk+MD3v8qteks5WNfNrz9SzbtiaPG2XCzrUcdVhNsJh00ArApE89fCa9BhoBzGvQJ/632/jIEhWmw2pSjLX2psrElsNmVsxPpljPdR9yfQ+HyvY7rCx/9aDDalT5fHObmY6IiIpPrc6W8sLfhZ6vq60tRFRs+cR4h9Woek06W9nIpz1fz7Jta/K4USbsXMtRV4sFTSYtulotuGvjxYnCFR9f4qI2Cx76zbHE89c9DluFc0y1rqvFgvu2rk2Jtfu2rkVXi6Ui+elxWHHPFmdKfmaL9Vz3Idf36F1gw87Nqel3bnZi9QKWv3qwym7Bzv4Zn2+/E6vslSkDRER0QY/Dinvf3ZvWJv7RH08lzte9BbaHq60tRFRs+cR4r92Ki9oacceG7pT1vnTDmlnLRj7t+XrWY29UbGv22BtT0/G4UQac0CBHGo3AVcvbE7OFPvThy+HxhmDSa2A16WE2CLxv/WL83dtWoMdh48CGVDCNRmBjjx0X334VRiZ8aG+q7AxZOp0GW9Z0oru9ES63D3abadZYz3Ufcn0Pg0GLLasXYFmrJTHD0mrOFlo3mswmvNPZhq7W9ZwtlIioyuh0GmxevQDd7Ra4zvthbdDBoNVgUXMDOoo0W2i1tYWIii2fGDeb9XjbynYcHJnA1268DP5gBF0tDVnNFppPe76eWcxG/JmzPaWtqTRbKI8bZcLOtTxoNAJLWhqxpEX59ZX2eWXND9U/jUZgWVsjlrU1zp64DHQ6DdYsasaaRdmvk+s+5PoeBoMWfV3zs88Q1ZQmswnrl7IzjYioGul0Gqxe2IzVCy8su3RJcd+j2tpCRMWWT4ybzXpcuiS/9m8+7fl6ZjEbsX7p7I+w87iRGnaxEhERERERERER5anm71wTQmwEcD8ALYD/kFJ+rsJZIiIioip02RvehCGXK2Oas2fPlSk3RERERFQvarpzTQihBfAVAG8DcArAH4QQe6SUL+eynUhE4ujoJI6dnYJJr0WjQYvJQBBWkxE9DiufoaaaE4lIHD87lRh/rNjjkpR6+/kIBMLYf8YNl8cHh9WEXo65VlZebxAHXJ7EOBW9divMZn2ls0WUYsjlwtWf+m7GND/8u3eUKTdEF4RCEQwOuTHk9sFhM9dc+7OQdkGt7/tcUWjbz+cL4cCQGy6PH/YijcVHFJfteYTXC1RKtX5GWw/giJTyKAAIIb4HYDOArDvXIhGJnwy48A8/eAm+YCQxw5HdasL9vziM961fgi1rOlnJU82IRCSeGnThzl0XYvq+rWuxscdelA6wUm8/H4FAGLv3n8G2xwYSedq52YktqxewwiwDrzeIxwdc2LYn6fj3O3Gt084ONiKqKdnc3eiw2/HC735btPcMhSLYve807t594Rx6zxZnzbQ/C2kX1Pq+zxWFtv18vhD2HBhKayf09zrYwUYFy/Y8wusFKrVaP5t1Ang96f9TAN6QywaOn51KdKwBgC8Ywf1PH8atVy/DTW9aho//cB+62xuxZlFz8XJNVELHz04lGj9ANKbv3PUSLr79qqIMAlzq7edj/xl3oqKM52nbYwNY1mrhJAdlcMDlSTSYgdjx3zOArtYGrF+qMvMLEVEVyubuxmfv/UBR33NwyJ24KASi59C7dw/UTPuzkHZBre/7XFFo2+/AkFuxnbC0tQGXs51ABcr2PMLrBSq1Wv9KSOmrEpmWSIhbhRB7hRB7R0dHU14b9vgSBSzOF4wgIgFvIARfMAKX21fUTBPNlClGc6UW0yMTxYnjUm8/Hy6VPA17WHaLYbb4HPb4VY6/v1xZpDmumOdQolLIFKNDbuU6rFban4W0C2p93+vF7PV8YW0/F9sJVKBinEN5vUClVuuda6cAJE+CuxDAmZmJpJQPSin7pJR9bW1tKa91WE0w6VMPg0mvgUYAZoMOJr0GdpupBFknuiBTjOZKLabbm4oTx6Xefj4cKnnqsLLsFsNs8dlhNaoc/9mnMycqhmKeQ4lKIVOMOmxmxXNorbQ/C2kX1Pq+14vZ6/nC2n52thOoQMU4h/J6gUqt1jvX/gCgWwixVAhhAPA+AHty2UBXiwVfumFtoqDFx1xb2mLBI789inu2ONHjsBU/50Ql0tViwX1bU2P6vq1r0dViqYnt56N3gQ07NztT8rRzsxOrF7DslkOv3Yqd/TOOf78TvXZrhXNGRFT9ehxW3LMl9RxaS+3PQtoFtb7vc0Whbb9eh025ncDPmYog2/MIrxeo1Gp6zDUpZUgI8bcAfgpAC+CbUsrBXLah0Qi802nHyo4rU2YLnQoE8elNPehx2DigKtUUjUZgY48dF99+FUYmfGhvKu5snqXefj4MBi22rF6AZa2WxCxWqzn7T9mYzXpc67Sjq7WBs4USEeVIp9Ngy5pOdLc3wuX2wW4z1VT7s5B2Qa3v+1xRaNvPZNKhv9eBpcntBM4WSkWS7XmE1wtUajV/RpNSPgngyUK2odEILO9owvKOpiLliqiyNBqBZW2NJZtgoNTbz4fBoOVgpBVkNus5eQERUZ50Og3WLGrGmkWzp61GhbQLan3f54pC234mk46TF1DJZHse4fUClRK/FiIiIiIiIiIiIsoTO9eIiIiIiIiIiIjyJKSUlc5DWQkhRgGcmLG4FcBYBbJTCdzXyhqTUm7MlEAlRvNVjceg1ObaPhd7fzPGaBbxyeNf/yq5z4WeQ+fC58V9rKxy1/O5quZjl61a34dK57/Qen6mSu9PKXHfyq8e6nnmob7zoBqjc65zTYkQYq+Usq/S+SgH7uvcMhePwVzb52rb32rLT6nNtf0Fanufaznv2eI+Uib1cOxqfR9qPf8z1dv+JOO+1Z5q2C/mYe7mgY+FEhERERERERER5Ymda0RERERERERERHli51rUg5XOQBlxX+eWuXgM5to+V9v+Vlt+Sm2u7S9Q2/tcy3nPFveRMqmHY1fr+1Dr+Z+p3vYnGfet9lTDfjEPUXMuDxxzjYiIiIiIiIiIKE+8c42IiIiIiIiIiChP7FwjIiIiIiIiIiLKEzvXiIiIiIiIiIiI8jTnOtc2btwoAfCHP5X6mRVjlD8V/smI8cmfCv/MijHKnwr/zIoxyp8K/2TE+ORPhX9mxRjlT4V/VM25zrWxsbFKZ4EoI8YoVTPGJ1U7xihVO8YoVTPGJ1U7xihVqznXuUZERERERERERFQsZe9cE0KsFEK8lPTjEUL8nRBivhDi50KIw7HfzUnrfFIIcUQI8aoQ4h1Jyy8TQhyIvfaAEEKUe3+IiIiIiIiIiGju0pX7DaWUrwJYCwBCCC2A0wB+DOAuAE9LKT8nhLgr9v8nhBCXAHgfgB4ACwD8QgixQkoZBvBVALcCeB7AkwA2AvhJefeoPoVCEQwOuTHk9sFhM6PHYYVOp0EgEMb+M264PD44rCb0LrDBYNBWOrtEJadWJtSwrFCyXOMnH4w5KoTXG8QBlwfDHj86rEb02q0wm/WVzhYREdUI1iM0m3qPkbJ3rs2wAcBrUsoTQojNAN4SW/4wgF8B+ASAzQC+J6X0AzgmhDgCYL0Q4jgAq5TyOQAQQjwCYAvYuVawUCiC3ftO4+7dA/AFIzDpNbhnixN/dokdjw+6sO2xC8t3bnZiy+oFvICjuqZWJras6VTsIAkEwti9/wzLCgHIPX7ywZijQni9QTw+4MK2PUnx0+/EtU57XTV6iYioNFiP0GzmQoxUesy19wH4r9jfHVLKIQCI/W6PLe8E8HrSOqdiyzpjf89cTgUaHHInLgIBwBeM4O7dAzjg8iQu3OLLtz02gP1n3JXMLlHJqZWJwSHl2N9/xs2yQgm5xk8+GHNUiAMuT6KxC8TiZ0+03ieaS4LBIF588cWUn2AwWOlsEVU91iM0m7kQIxW7c00IYQDQD+CTsyVVWCYzLFd6r1sRfXwUixcvziGXc9OQ25cI+jhfMIJhj19lua+c2atLjNHqplYmXG4f1ixKT+/yqJWh2iwrjM/C5Bo/+ai3mMsVY7Qw6vW7v0I5qj+M0dowMDCAv/nKHljtSwAAHtcJ/NttwLp16yqcs9JifFKhSl2PMEZr31xoa1TyzrV3AvijlHI49v+wEMIBALHfI7HlpwAkX34sBHAmtnyhwvI0UsoHpZR9Usq+tra2Iu5CfXLYzDDpU0PDpNegw2pUWW4qZ/bqEmO0uqmVCbtNOfYdVlNdlRXGZ2FyjZ+83qPOYi5XjNHCqNfvxgrlqP4wRmuH1b4EzYtXonnxykQnW71jfFKhSl2PMEZr31xoa1Syc+39uPBIKADsAfDB2N8fBPBY0vL3CSGMQoilALoB/D726OiEEOKK2CyhNyWtQwXocVhxzxZnIvjj4wP12q3YuTl1+c7NTqxeYKtkdolKTq1M9DiUY793gY1lhRJyjZ98MOaoEL12K3b2z4if/mi9T0RENBvWIzSbuRAjFXksVAjRAOBtAP4qafHnAOwSQtwC4CSAGwBASjkohNgF4GUAIQC3xWYKBYCPAngIgBnRiQw4mUER6HQabFnTie72RrjcPthtJvQ4bNHlqxdgWasFwx4fOqwmrOZsdDQHZCoTSgwGLcsKJeQaP/lgzFEhzGY9rnXa0dXaULczeBERUemwHqHZzIUYqUjnmpRyGkDLjGVnEZ09VCn9vQDuVVi+F4CzFHmc63Q6DdYsak4bD8hg0KKva35lMkVUQWplQg3LCiXLNX7ywZijQpjNeqxf2jJ7QiIiIgWsR2g29R4jlZ4tlIiIiIiIiIiIqGaxc42IiIiIiIiIiChP7FwjIiIiIiIiIiLKEzvXiIiIiIiIiIiI8sTONSIiIiIiIiIiojyxc42IiIiIiIiIiChP7FwjIiIiIiIiIiLKEzvXiIiIiIiIiIiI8sTONSIiIiIiIiIiojyxc42IiIiIiIiIiChP7FwjIiIiIiIiIiLKEzvXiIiIiIiIiIiI8sTONSIiIiIiIiIiojyxc42IiIiIiIiIiChP7FwjIiIiIiIiIiLKEzvXiIiIiIiIiIiI8lSRzjUhxDwhxA+FEK8IIQ4KId4ohJgvhPi5EOJw7HdzUvpPCiGOCCFeFUK8I2n5ZUKIA7HXHhBCiErsDxERERERERERzU26Cr3v/QCeklJeL4QwAGgA8E8AnpZSfk4IcReAuwB8QghxCYD3AegBsADAL4QQK6SUYQBfBXArgOcBPAlgI4CflH93ogKBMPafcWPI7YPdaoTZoMXp8z60NhowNumHWa/FfIsBvkAYwxN+tDUZ4fEFYTHo0N6kw9mpMMang2hu0MPjDcKg08Bm0sPWoMOIJ4CRST9aLAY0GLRY3toAi9mIQCCMgSE3hj1+NBp1sJp00OsFTp71YkmLGf6ghMvjw8JmM0w6LUYn/eiwmtDVYoFGE+2LjEQkjp+dwrDHl/YaZS8UimBwKPr5O2xm9Dis0Ol4c2i+4uXJ5fHBYTWhd4ENBoO2aNvP9fNye3141TWFYY8fHVYjVtotsJlNqunPe304lJR+hd2CeUVMP9f4fCEcGHLD5fHDbjWi12GDyaRehVXb8S/H5zvtDWDANZF4D6e9CQ1mQ1HfY64r5udYbWW+2vJDRETVY8Lrw8FYHdE5zwSjDjg17ofZoEWjUYdl7Q2JOmSFvQHu6XCiPmlr1KK50QSr0VjV15zZtjXLVV96vUEccHkS79Nrt8Js1mdcJ9frlbhyXccmx1GH1YhVdgua6qitUfbONSGEFcDVAD4EAFLKAICAEGIzgLfEkj0M4FcAPgFgM4DvSSn9AI4JIY4AWC+EOA7AKqV8LrbdRwBsQYU61wKBMHbvO4NtewbgC0Zg0mvw+ff0YtIfxh3fexG+YARLWsz46z9Zjh2PDybS3H5NN76/9yRue8ty7Np7EtdcbMcDzxxOvP6P71iJtkYDPv7ogcSy7df2wOX24Y0XNeOng6P49GMX3vOODd1oMunw9MvDeLvTgR2PD6K5wYCb3rgE9z99Ybv3bV2LjT12AMBTgy7cueultNeq6WRX7UKhCHbvO427d1/4LO7Z4sSWNZ3sYMtDIBDG7v1nsC0ptndudmLL6gVF6WDL9fNye3346cBoSvne2e/EO5xtihXWea8PP1NI/3Znm2Llm2v6ucbnC2HPgaG049Pf61Bt9FTT8S/H5zvtDeCJgeG099jk7GAHW5EU83OstjJfbfkhIqLqMeH14SexOqK5wYAPv7kL9/38UMr156lxL46NuHHinA/eQCu27RlMqk96cMmCMI6fPYf/84N9VXnNmW1bs1z1pdcbxOMDrrT3udZpV+1gy/V6Ja5c17HJcZScv3c62+qmg60SV/3LAIwC+JYQ4kUhxH8IISwAOqSUQwAQ+90eS98J4PWk9U/FlnXG/p65vCL2n3EnAgUAfMEIXhudwmeeeDmxbNPqzkTHWjzNA88cxqbVndi2ZxA3vWlZomMt/vq//PRVHBmdSlm24/FBBMMSr7imEh1r8dfuf/owRib8+NCVSxPvdd2lCxMda/F0d+56CcfPTuH42alEx9rM1yh7g0PuxAkJiB7Hu3cPYHDIXeGc1ab9Z9yJjjUgejy3PTaA/WeKczxz/bxedU2lle9tewbwqku5nBxSSX+oSOnnmgND6efXbXsGcEDl86q241+Oz3fANaH4HgOuiaK9x1xXzM+x2sp8teWHiIiqx8GkOuK6SxcmOtaAC9efR0YnccXyDlx/+eJEx1r89W17BjHtR6JjLb68mq45s21rlqu+PODyKOfH5VFdJ9frlbhyXcceVMnfwTpqa1Sic00H4FIAX5VSrgMwhegjoGqUurJlhuXpGxDiViHEXiHE3tHR0VzzmxWXx5cIlLiIRMoyIZCWxheMJJZ7AyHF1yMz9soXjGAqEMKwx6+afnwqmHhN7X1HJnwYVsh3/DXK3pBb+Ti63Nkdx3LEaC1RKk++YATDnuLEZa6fl1pZG/b4K5K+3Codn64aP/7l+HyrPYZKrRwxWsxjXG2fV7Xlpx5V+jxKlAnjkzJJriPUrisjEhiZ8GFsQqU+mSjsmrPUMZptW7Nc9WU+75Nv3gq9js3WXGhrVKJz7RSAU1LK38X+/yGinW3DQggHAMR+jySlX5S0/kIAZ2LLFyosTyOlfFBK2Sel7GtrayvajiRzWE0w6VMPp1YgbZnS/1JGfzcYdIqvz7xT1qTXwGLQocNqVE0/36JPeU0pXXuTCR0K+Y6/Rtlz2MyKx9Fuy+44liNGa4lSeTLpNeiwFicuc/281Mpah9VYkfTlVun4tNf48S/H51vtMVRq5YjRYh7javu8qi0/9ajS51GiTBiflMnMOkLt+rO9yYS2JpX6pKmwa85Sx2i2bc1y1Zf5vE++eSv0OjZbc6GtUfbONSmlC8DrQoiVsUUbALwMYA+AD8aWfRDAY7G/9wB4nxDCKIRYCqAbwO9jj45OCCGuiM0SelPSOmXXu8CGnf3ORMCY9Bosa7Pg05suSSx7fN9pbL+2JyXN7dd044n9p7GzvwcP//Yobr+mO+X1f3zHSixvs6Qs235tD/RagYvtFnxmc+p73rGhG+1NRnzrN8cS7/XoC6dwx4bU7d63dS26WizoarHgvq1rFV+j7PU4rLhnS+pncc8WJ3octgrnrDb1LrBh54zY3rnZidULinM8c/28VtotaeV7Z78TK+3K5WSFSvoVRUo/1/Q60s+vO/ud6FX5vKrt+Jfj83XamxTfw2lvKtp7zHXF/ByrrcxXW36IiKh6rEqqIx594RTufNuKtOvP5W2NeP7IMH7wh5PY2d8zoz7pQYMR+OINa6r2mjPbtma56steu1U5P3ar6jq5Xq/Eles6dpVK/lbVUVtDSKn4JGVp31SItQD+A4ABwFEAH0a0o28XgMUATgK4QUp5Lpb+UwBuBhAC8HdSyp/ElvcBeAiAGdGJDD4mZ9mhvr4+uXfv3uLvFJJmN3T70G41oiFpttCzkwEY9Rq0NBjgC16YLXTCF4TZoEOHymyhVpMe82KzhY5O+jFfZbbQkQk/LIYLs4W+ftaLxbHZQoc9PnTGZgsdm/KjvUl5ttCRCV/aa5S9+CwrLrcPdpsJPQ6b0iCQsx7YUsZoLYmXp/iMQqtLNFvoLJ9XwhyaLTRjjFYqPuMzOCVmTOJsoWnmyGyhFT2HcrZQygLr+Rr24osv4q5H96F5cfQegPGTr+Jz71mDdevWVThnRVWV9TxVN6XZQk+PB2A0aNA0c7bQjga4vbHZQpuMaGtKnS10lmvOip1Ds21r1vNsodleF+WrTmYLVY3RinSuVRIrDKowNrqp2rHRTdWM51CqdozRGsbONcYnVRzPoVTtVGO0EmOuERERERERERER1QV2rhEREREREREREeWJnWtERERERERERER5YucaERERERERERFRnti5RkRERERERERElCd2rhEREREREREREeWJnWtERERERERERER50hVjI0IILYCO5O1JKU8WY9tERERERERERETVquDONSHExwBsBzAMIBJbLAGsLnTbRERERERERERE1awYd67dAWCllPJsEbZFRERERERERERUM4ox5trrANxF2A4REREREREREVFNyfvONSHEnbE/jwL4lRDivwH4469LKe8rMG91Z9obwIBrAsMePzqsRqyyW/Dq8DRcHh8cVhN6F9hgMGgrnU0iKoJAIIz9Z9xZl++Z5wenvQkNZkMZczy3lfr45xoPVP+qrcwzRomIqBgmvD4cdE2lXPM2mU2VzlbR1Pv+Uf4KeSy0Kfb7ZOzHEPsBomOuUZJpbwBPDAxj254B+IIRmPQa7Ox3YtfeE9h7wh39f7MTW1YvKFpjNhSKYHDIjSG3Dw6bGT0OK3Q6DRvQRCUWCISxe/8ZbHssqbxnKN/T3gD+eGocWo0WUkqEIxJ/PDWOSxc2s4OtDNTOz5ucHUU5/oFAGE8ddOHIyCQiEjg8PIHTbi82rrIX9dzLc3vtKHXM5SoQCOP3J8egFVpEIhKBcAS/PzmG9YtbGUNERDQrrzeIAy4Phj1+tFuNeHTvCex6YShRv73T2VYXHVATXh9+MjCaVn9Xy/4lfw4dViN67VaYzfpKZ2vOyLtzTUq5Q2m5EMIE4Nq8c1SnBlwTiUIIAL5gBNv2DOAL16/B3hMvRv9/bADLWi3o65pf8PuFQhHs3ncad+++UPDv2eLEn11ix+ODrqwv+okod/vPuBNlDMCs5fvE+WmcOe/Htj2DSRV1D1oap7GKnWslp3Z+7mptwPqlLQVv/+CwB6fHvXjw2aOJz/eODd04OOzBmkXNBW8fyL1Dlyqr1DGXq2PnJnBmPP0cdKxxAivt88qeHyIiqh1ebxCPD7hmdDj1IBQGfvTSUKx+W4/1Syvf+VSog64plfq78vun/Dk4ca3Tzg62MinGmGsQQmiFEO8UQjwC4DiA9xZju/Vk2ONPFMI4XzACbyCU8v+wx1eU9xsccic61uLbvnv3AA64PIoX/fvPcNg8omJxeXyK5V2tfHu84cRFbTzttj2D8HjDJc8rqZ+fhz1+lTVy4/GGcP/Th1M+3/ufPgyPLzTLmtlT69Dlub06lTrmcuWeVj4Huad5DiIioswOuDwKHU6DuP7yxYn/K1W/FVu11d/JlD+H6PU/lUdBs4UKIa4G8OcA/gzA7wG8GcAyKeV0EfJWVzqsRpj0mpTCaNJrYDboUv7vsBanx3vIrXZxr3ZCKE6nHhEBDqtJsbyrle+RCeVyOTJR+Yp6LlA7P3dYjUXZ/qQ/pPj5TvmL17mWa4cuVVapYy5XwyrnoGGeg4iIaBZq15dnJ6N1SCXrt2Krtvo7WTV3/M0VhUxocArRsda+CuAfpZQTQohj2XSsCSGOA5gAEAYQklL2CSHmA/g+gC5E737bKqUcj6X/JIBbYulvl1L+NLb8MgAPATADeBLAHVLKso33NnN8m+UdDTjkmsLYVADtjUZoNEAoEoFJp4WUwL9cvwaLm80IRSRGJvxobtBDpxX4+o2XotliQFhGoBHAq67zODcVwtnJABY2mxCKRDvL7NboNs9PB9HaaMSEL4RJfwjzGvQwajUY8vjQ1mTEpD+IBoMWP/roG6HXCrw2Oo35Fj2+8/yxxAmhucGA6y5dCCEArQA655kRiUgcPzuFYY8PHVYTulos0GiE6nKiUsp1/CifL4QDQ264PH7YrUb0OmwwmdRPcW6vD68mDUa60m6BLcNYCee9PhxKSr/CbsE8lfS9C2z41T+8ESfPhTE8ES03i5u1mN/QpJjebjXi1//4Zgy7L6TvsGox7FG/aySX/MSpjcNYC3Ld31zSO+1Nip+X1dhQlLx3zjPj+bvenLb9YU/xqiuH1YTPbl6J5R3Nifc44hov2hc2FJVPuVNS6pjLVYfVqBijJ8d55xoR0VyQ3I6+2N6A8elwShv53KQPEQmcnQxj3BtEa6MBYxN+mA1adM4z4ed//2acnw7DFVunrVGLwaFpfPnP10GvEVhht2Dv8XNVPS5sNnX8KrtFsf62GLNvC2Tblsi1zdFhNeLtl7TiA1csxfhUMOX6v1pU22ROxVbInWuPAtiC6COgYSHEY8htIoO3SinHkv6/C8DTUsrPCSHuiv3/CSHEJQDeB6AHwAIAvxBCrJBShhHt2LsVwPOIdq5tBPCTAvYpazPHt/n7a5bitbGm1PFu+nvQYTPi6Og0tu8ZRHODATe9cQnuf/pwyt/x9J/Z7ERrkx6vDgew4/FBxTT/fF0vAsEwDg1Ppiy/820r8K3/PY7x6QBuv6Yb3997Eu+7fDE655nw7KsjeHJwGDv7nbjEbsEXrl+N0+PelPWdnTY8NejCnbteSiy7b+tavH1VB352cDht+cYeOzvYqGRyHT/K5wthz4GhtDEG+nsdih1sbq8PP1UYjPQdzjbFDrbzXh9+ppD+7c42xUpuOhzEs4cnFNKbYEB6/rvtFtXtK8k1P4D6OIxb1nRWfQdbrvuba/oAIqqfVzG6Oha3mnL6fPNxUUcDXhudwk3f+n3KeyzvqExnTT3Kp9ypKXXM5WpFjucgIiKqH8nt6Hf1dMAbaJ0xBqcTaxY1Yt/rE/jKr47gQ29aiju+92LKOLKd88x4Yv8p/OzlscR1sFkv8Y+Pvoyv/sW69DqmysaFzbaODwOq9Xcx3yefNscldgv+dNUC/NW3X0hZ5xK7paBjUyzVNplTKeR9RSWlvAPRu8zuA/BWAIcAtAkhtgohGvPY5GYAD8f+fhjRjrv48u9JKf1SymMAjgBYL4RwALBKKZ+L3a32SNI6JTdzfJsrlnekj3ezZxAGrRbbYyen6y5dmOjQSv47nv7Tjw2gQa/HjsfT08fTHBubwmm3L235fT8/hOsuXQhfMIIHnjmMTas7cf/Th3FkdArXX7448cz1K8PTWGW3pq1/4LQ70YEWX3bnrpcwOKS8/PjZqXIdapqDch0/6sCQW3mMgSHl9K+qDEb6qks5rg+ppD9UI+kB9XEYB1WOUTWpxuNZyvxX63vMdcU8xtX2eVVbfoiIqHyS29HXX75YYQzOAbino9e2m1Z34vNPvZI2juyR0Ul84IqlSesMosPaCF8wAq3QpNcxVTYubLb1YKH1ZSnf55XhacV1XhmujhG71CZzGnBNVDhnxVPQ7Qoy6hkp5V8i2tH2AUQ7uI7PtiqAnwkhXhBC3Bpb1iGlHIptdwhAe2x5J4DXk9Y9FVvWGft75vI0QohbhRB7hRB7R0dHs9y7zGaObzMyoTzezWjSOCZCQPHv5PTJ21FKE5HRH6V1hUj92xeMxG7f9SeWD3t8GJtMfx5bbZtqY7eNTHAcn2IqRYzWslzHj3LlOMZArmMS1Hp6QH0cRpd79rJc6fisxuOZi3KMgTHXx9koR4wW8xhX2+dVbfmpR5U+jxJlwvic25Lb0WOqY3D6Uq4xZ74ekdGhi2auAwDnpoI5teuVlDpGs60HC60vS/k+1T7+7lxoaxTtWSApZVBKuUdK+ecAFs2S/M1SyksBvBPAbbGJEdQoPXsoMyxXytuDUso+KWVfW1txHnGID1ge1zHjfyA6uGFbkzFludrf8f/bm0wZ02hjY6QprRsfbS7+t0mvgUYALY3GxPLoWE7peVXbpsOmvF/tTRzHp5hKEaO1bGb5AjJPCGC3GlXSK48x0DHH0gOAw2ZWXMdum70sVzo+q/F45qLU2y/Xe1SzcsRoMY9xtX1e1ZafelTp8yhRJozPuS25HT3z2hW40AaPL1d6XSOAeQ361HVi14vzLfqc2vVKSh2j2daDhdaXpXyfXK+fym0utDUK7lwTQmwSQrwohBgXQniEEBMAhjOtI6U8E/s9AuDHANYDGI496onY75FY8lNI7axbCOBMbPlCheVl0bvAhp2bnYkAee7wcMr/8WfNA+EwdvT3wKTX4NEXTuGODd1pf8fTf2azE9PBILZfm54+nqar1YIFNlPa8jvftgI/+uMpmPQa3H5NN57Yfxp3bOjG8jYLfviHk4ln21cvsKGrxYL7tq5NWf8ShxX//O7elGX3bV0Lq0mPB963Dl9+/zrc+bYVuGPDcnz5z9ehq6U6nt2m+jSzfCXHr2J6hw07+2eWPyd6HcrpV9otiulXqoxJsEIl/Yoipv/Ce1bj9g3L8bfXLMcdG5bjC+9ZXbTtA0CPw4p7tqSuc88WJ3pUjlE1Kcfxz/V4ljL/+b7HF66fEUPXq8cQ5a6Yn2M5YiLX/ORyDiIiovqR3I7+wR9OYmfs2hW4UD/ZzNFr28f3ncYnNl6c8vodG7rR47Di1LnplDpk2DMJk16DsIyk13kZ2vWVkG29XGj9ncv75Fov53r9VG5Oe5PivjvtyhO+1SJR6OSaQogjAK4DcCCbmTqFEBYAmtjsohYAPwewE8AGAGeTJjSYL6X8uBCiB8B/ItoBtwDA0wC6pZRhIcQfAHwMwO8QndDgX6WUT2Z6/76+Prl379689zdZfDbD+Cya3bHZQs9OBdDaaIQ2abbQ6UD0EdFF8dlCJ2OzhQqB8ekg5jXoEUEEeqGFxaSJzhY6FcDCedHZQl1uH9qt0W2enw6i1WLEhP/CbKEGrQYujw9tjUZMBUIQQqDJqIPFqMGRkWl0WE1YnTQrS/IMoGEpcXRkEt/432PYtLoTWg3Qt2Q+JCLY9tgg3tu3GA88c2HyA05oUJBZD1oxY7SWzSxfq7OcLTQ++0wlZwvNNb3PF8KTL7vwTz8+kChnn313L951iV11HwqZLdTl9sFuM6HHYVOazCBjjFYqPkt5/PNJn4tQKIIT5zw4OxmbWarJhJZGLZbML95srbU8YUWOKnoOLWaclDLmcuXzhfDUQRfu+tGFc9DnruvFxlXq5yBSxXq+hr344ou469F9aF68EgAwfvJVfO49a7Bu3boK56yoqrKep8pKbkevnGW20PPeIFoaDTg7EYDRoME8kx7Hzk7jrh/tT2nHtjXpYTUZ0OOwIRKR2bbrK3YOLdUsnvms7/OF8NODw/hE0jH9/HWr8Y5VHRnr5Vyvn8qtTmYLVY3RYnSu/RLABillZNbE0fTLEL1bDYjOVvqfUsp7hRAtAHYBWAzgJIAbpJTnYut8CsDNAEIA/k5K+ZPY8j4ADwEwIzpL6Mdm6+BjhZHq6Ogkdr90Gg8+ezTlGWiTXoNbr16GcAT4xm/SX3vy9quwrC2feSvmPDa6Kc0fjp3Fjd/8fVo5+/bN63H50pZyZ4eN7iLb9/o43vvg82mf7/dvvQJrFjXXzHtUCZ5DS6DKzkG1jjFaw9i5xvik3BW5DuE5FKyXq5xqjBbj68iPA3hSCPFrAInR6KSU9yklllIeBbBGYflZRO9eU1rnXgD3KizfC8CZX7YJAIY9PtXJDCIy88QL7FwjKo5cJ2Sg2pJpMok1s41QWkXvQfWL5yAiIsoX65Di4zGtTcV4VuReANMATACakn6oBnRYTaqTGcSf+lR6jRMaEBVPrhMyUG0pZDKJanoPql88BxERUb5YhxQfj2ltKkbn2nwp5XVSyu1Syh3xnyJsl8qgq8WC3oW2tAkSvnTDWqxeaMPj+07j9mtSX7tv61pOaEBURLlOyEC1pRyTSdTyhBVUeTwHERFRvliHFB+PaW0qxmOhvxBCvF1K+bMibIvKTKMRuGZlB5a3NeLSxc2YDoSweL4FS1ujnWfLWhtxbsqP7996BaYDYXRYTehqsXAyA6IiMpl06O91YGlrQ9YTMlDt0Ok02LKmE93tjbNNJlHV70H1i+cgIiLKF+uQ4uMxrU3F+HRuA/BxIYQfQBDRAd6klNJahG1TGWg0Al2tjehqTR9DbVlbI8dWIyoDk0nHAUrrmE6nwZpFzSUd/6wc70H1i+cgIiLKF+uQ4uMxrT0Fd65JKTOOryaE6JFSDhb6PvUiPj2uy+ODw2pC7yzT44ZCEQwOuTHk9sFhM6PHYU27E2HmlLZNJi2OjEzDYTNCr9Hg9fNe2K0mmPUaHB2bhr1IPd+BQBgvuzzw+ILwBSNY2mrBRW2NKXe15bq/ROVS6tjMdZpuj9eHV5LSX2y3wJohfXzKdJfHX7QyXU9y/XwjEYnjZ6cSU5cX+w7dQqdtr5b3KKW5Vl9Men14OenzusRuQWMFP69aj59ymGsxSkQUd97rw/HRaQx7/Ggy62A16THhC+HsVCBxPtTpNCVtS5VatZ3j86mXq20fZqq2tk+xleNK7NsALi3D+1S9QCCM3fvPYNtjA/AFI9Fnpzc7sWX1AsWgD4Ui2L3vNO7efSH9PVuc2LKmM9HBNu0N4ImBYWzbk7TN/h48/9oYnhwcxh0buvHIcycwPh3Ajv4ePHVgCM8dO4ed/U709zryvhgPBMJ46qALp8e9uP/pw2huMOCGvoXobm/CJQ4rlrZaovnPYX+JyiXXspir814ffjYwOqNcOvF2Z5tipejx+vCUQvqNzjbFDjafL4Q9B4bS0hdSputJrp9vJCLx1KALd+56KZH+vq1rsbHHXpRGYa7xkO97PPvqWRwZnUREAkdGJuBy+3D1ypaa6CApdZmsNpNeH55UiIl3Odsq0sgsR4zWuni758hItIwdHp7AabcXG1fZ6zJGiYjiznt9+OXBMXzyxwcSdcSO/h7826+O4MRZb6LOXthsxM0PvVCStlSpVVs7JJ92XbXtw0zV1vYphXIMxlL9palM9p9xJ4IdiE6nu+2xAew/41ZMPzjkTnSsxdPfvXsAg0MX0g+4JhIBmtjmnkFcf/li+IIR3P/0YVx36UL4ghFs3zOID125NJZmAAeGlN832305MjKZ6Fi78YolePDZo/jYf72IP/vX/8FTgy687PLktL9E5ZJrWczVIdeUQrkcwCHXlGL6V1TSv6KS/sCQWzF9IWW6nuT6+R4/O5XoWIunv3PXSzh+Vvn45yrXeMjH0ZFpnD7vxYPPHsWXnzmCrz17FKfPe3F0ZLpo71FKpS6T1eZllZh4uYgxkYtyxGite9nlwenxGWVs3IuXXZ5KZ42IqKQOuaYSHWsAEteVm1Z3Jv7f9tgAQmGUrC1VatXWDsmnXVdt+zBTtbV9SqEcnWuyDO9RE1weXyKY4nzBCIY9PsX0Q27l9C73hfTDHr9imrOT/sTfQlxYfn46mPS+/oL2JSKj27nu0oV44JnDaSfT+OOi2e6vmkAgjL3Hz+GJ/WfwwvFzCATCeeebCMi9LOZKrVyqlblc07tyTD/X5Pr5DqukH5moTDzkY8Ifwosnz+JrN16G/++9a/HgjZfhxZNnMeEPFe09SqnUZbLalCMmajk/1cjjC+L+p1PbOvc/fRgeX7DCOSMiKi21OkKI1P/d3mBammK1pUqt2tohE/6QYp2TqV1Xbfsw01xoa/D5oTJyWE0w6TUpQWXSa9BhVb4N0mEzK6a32y6k77AaFdO0NBoTf0t5YXlbkxF/e81yPP/aKNqtRjz32ljKM/Hx57RHJnxoazRCAmhtNCZej49L1N5kxOHhCZj0GggBxYISv90z2/1VUu23t1JtyrUs5kqtXHZYjYrp7Srp7TmmV9v+XJPr59uhkr69qTLxkA+THtiwyoG/+vaFxzF29PfApK+Nm8dLXSarTTliIhed85SP/4J59Xn88xFv18y2jIio3qjVWTLpFhqTXoP5FgPeuqIVvzw0llhWrLZUqVVbO8QXDCvWOf4MdU617cNMc6GtUY471wJleI+a0LvAhp2bnTDpo4c93lG0eoFNMX2Pw4p7tlxI37fEhm98sA9Dbh/2vX4eoVAETnsTdvbP2GZ/D374h5Mw6TW4Y0M3fvTHU4kLra//+jU8vu80tvYtwU3f/D3e//Xf4V0PRB/j9PlC2L3/DP7iG7/D33z3Rdz4zd9j7/FxfPih3+OpQRdCoQieGnThXQ/8D776yyNY1mbBHRu6oRVIvH+cSa/B0lZLTvurpNpvb6XalGtZzNUKu0WhXDqxwm5RTG/UabD92p6U9Nuv7YFRp3yK7nXYFLff6yhO/mtdrp9vV4sF921dm5L+vq1r0dWi/HnlaoVd+VyoFg/50ECL7XsG0x7Z0JSlmi9cqctktblE5RxxSRFjIhcaAdyxoTslP/H6naK6WhoU2zpdLeYK5YiIqDxW2C3453f3ptQRO/p78MT+04n//++1Pfh/P38VH75yaWJZMdtSpVZt7ZAlLQ3oW2LDA+9fh89f14t/ff869C2xYXGGOqfa9mGmudDWKMqda0KITgBLkrcnpXw29vuKYrxHrfJ6gzg4MoEJfwi+YBjrl9jwyM3rEzNkhCNhHDjjRsc8A86c82Nsyo/F8xtg0mkxOunHivYmPHzz5QiGIxg678ctD+9N3JUQn9xgk7MDXa0NKbOFmg1a/PkblkAIYFFzA6xmHb71m2P45aEx3PbW5WnPO9+56yV8++b1aR1ZDzxzGLdcuQx37noJ37/1isS4RPFvJG79k2UAgEXzG1ImXrhv61pc1NaIJc0NWNZqScwaszrHGUuq/fZWqk0Ggxb9TgeWtjSkzLZZ6My9cYdcUzjkGsdDH16P0Qkf2ptM+PngaXS1NmD90vRvZ06e8+K/fncCX7h+DbyBEMwGHf7j2ddw659chNWLmtPSm0w69Pc6sDSp3Nf7bKG5zH5kMGjxrp42dLWsT5mNSC29RiPwluUtKedmp72paAPwDp33wWbW4YvXr8FUIASLQQe9TmDovK9og8XX+qPCBoMWW1YvKKi+KIdizXJl0huwoNmAb33ocoxN+tHaaERYhmHSG0qQ69m9Pu7DI8+dwC1XLoMQgJTAI8+dwKLmBqxdXJEsVZ3pQBh3bbwYn3vqlURb566NF2M6wDvXiKi+KNV1K+yN+MqfX4rXRidxsb0J8y0GfP49qzE6EcC8Bj2++T9HsfeEGx5fCN+79Q1ob6qt2UJzaTt6vUEccHkutMHtVpjN+qzfa9obwIBrIqXN2WBOrf9DYYmtfYvx8R/uu/D0Vn8PQmH1EbeqvS116rxyW2Px/PppaxR8JSaE+DyA9wJ4GUB8MCwJ4NlCt13rvN4gfv7qCE6fvzCj5k1vXJJ4ftqk1+D2a7rx/b0ncdtbluMrvzqCQEgqplnaasGnH0uf3KC7vRFrFjVj/dIWPDUwhK1fez4tH//6/nW46Zt/SPyv9hin2sVZPP3MMeB+eWgMvzw0hu/d+gZct24hLl3cjJFYR0L8ZGowaNHXNT/vY1jtt7dSbYpEJJ45PJr17JDZzNybbCoQwkXt8/Chb/0+kX77ph5MBZTHSWi3GnFoZBK3/9eLiWXRW+nVHxEzmXS4fGlLHntfe3J9PNzrDSrORnSt067Y+PF6gwqzLqunz9WEN4w7vvdS2nnskQ+vL3jbce1Nyo9stGaIoWpTaH1RasWc5WrgjBsfefiPaZ/X9/7yCqxdnN6hXmrtViPGpwP4yi+PpOSnrYbip9ROnffia88eTbko+NqzR3H3n62qyGdGRFQKanVdZ7MRd+8ewBfesxp3P3YAt29YgU8lzR56+zXdOHp2CnarqarrcjXZth293iAeH3Dl3Wac9gYU25ybnB0pHWweXwjbZjyRsG3PIL75ocszbr+a21IOq0mxrVFP1/XFeF5kC4CVUsp3SSmvjf30F2G7Ne+Ay4Mjo5OJjrLrLl2YNjDhA88cxqbVndgWm3FFLY0/pDzWR/LkBvEx2pLFx21SWp5tOimjvx02k+Lr7U0maDQCy9oaccWyVixrayzatxTVfnsr1aZcZ4fMZubeZBaDDjueSK0QdzwxCItB+fuMYDgcGx8r9Xb7UJiTdwC5Px5+wOVRnk1VZVa/XNPnamRS+YuL0cni3VVmMWoVY6jRWB3fVtaDYs5ydeq8VzEmTp/3FiWvubIYlOPHwvhJSL4o+PIzR/CVXx7B+HSgri4KiIjU6jq9Vovx6QDOTgWwaXVnomMtnuaBZw5j+6aemr1Gy7YtWGibccA1obj+gGsiJd25qYBiO2F8qnZH3JoL1/XFeIboKAA9gNp49qSMhj3+xIyagPodY/HlybN6zkwz36JXHvA8aXKD+BhtM++u6XXYUpY/vu80dm52ptwFct/WtdFxnGYsj99Zd9/Wtehx2HDf1rVpd/uU8ln6ar+9lWpTptkhl7U1pqXPNHPvmkXp2x+ZUO5MGZlQPk1qhAZPHxzC1268DOeng5jXoMd3nz+GD735ohz3rD7lPvtnaWdrzVWLxaB4/p5vKd4jgF3zTRid8OHBGy/D+HQQzQ16hCMRdM3nhX+xFDNO1GKiuYgxkYvXz03jqQOp56CHfnMMNrMOzs55FclTtYlfFMy8g7aeLgqIiDLVdTv7nZhv0UOrUb5eDYYjNXuNlm0dX2hbINv1F85Tntiwlgf/nwvX9cXoXJsG8JIQ4mkkdbBJKW8vwrZrWofViCMjEykFQ22mlfhvIZTTHB+bwvZre7Dj8cGUjrOepAHMdToNtqzpRHd7I1xuH+w2E3ocNuh0GvT3LkBXiyUxXlGP3Yq+JemPccYDPj5bKASw0WlPvL6xx46Lb78qbb1SqubbW6k25To7ZDYz9yZTe0RP7THPBoMWb704dabH7df2wFJHlU0hcp/9M7eZGEs9c2OTUZd2/t5+bQ8ajcUbI6/RbELfknk46JqCRoRg0muxym7NazwwUlbMOGkwaBVjolJlvr3JhKNnp/D7Y+OJL/qOnp1CayPjJ24uXBQQEWWq61baLTg8PI3LFjcrpmlprN2hBLKt4wttC2S7vnOBDZ/Z7EwMC2XSa/CZzU70LpiXx95VD50u+uVyMBzBfItBdfzqWlWMlv2e2E9OhBBaAHsBnJZSbhJCzAfwfQBdAI4D2CqlHI+l/SSAWxAd0+12KeVPY8svA/AQADOAJwHcIaVUH+WvjEKhCJobtLiovRF3bOjG/U8fxqMvnEr8PfPOsJ39PYkx15TSfON/j2Hn5h58/y+vgMuT2nGWTKfTYM2i5pS7aSIRiV+8OqI4vtTMu3Rm68iKP/6pdHcPUa2Izw6Z7V2YaneF9qjMzhmfCXDmeApqMwF2t1rgcvtSB7zXCnS31sYMS6XWu8CmeDzV7hjptVsV0/farUVJn6sV7U047famTWiwsr2pKNsHouf5/zkynvU4gpS7XMt1JitaGxXL/IrWytStPXYrbntLd9q+OYtUBuoFv+wjonp3id2i2Kmzym5JtDOaGwxp16u1fidvtm3BQtuMTnuT4vpOe2qbUKfT4N1rO7GiI/2mmVoViUg8Neiq67ZqwZ1rUsqH81z1DgAHAcQj8S4AT0spPyeEuCv2/yeEEJcAeB+AHgALAPxCCLFCShkG8FUAtwJ4HtHOtY0AfpL3zuQgEpE4fnYq8e3lQpsZrwx7cMbtQ1uTAZP+MA6ccqO304qWhVZ844N9ODcVhMNmxK6/ugIutx/zGvTw+IL40g1rYZ9nQFfLGnj8QTSbDfi3P78UFqMOFqMWvmAYG512LG5uwMnxaUwHw2gy6RNBONsshjPHl2puMOAVlyc2hbwFC5pMGHB5spqFL9vjEb+jbba85TIDIFUPtc+7mOvkMjtnrtvXaASu6W7Dt29enzJbqFp6nU6Dd13SgcXzG1Jm9lHLz5AniF8cPIOv3XgZxqeCmG/R4zvPH8O6xfPQrXAnUYPZgCsvmo9B1ySGPdHBxXvsjWkzB+W7v7VOoxFos+pTH3mUEdX9NRp1WN5uxsMfXp+4y1avlTCq3ClmNuvxLmcbulpTZ4gqxmQGQPSC/Mpl6Z9vMc91x89O4fNPHUwMtg4An3/qIC62N/HLkCzNVqYMWj2Wt5vxyIfXY3gimkankTBoc48Ts1mPN1/UHJuNLRoTxYy5XJ2Z8Cmes/q6mrHMxPiJ8/lCODDkTqk36nmWZiKqfpnqrlza0vFrsqlAEB1WI3b096DBoMPQ+WmYDVq43MFEO2N+gx4r7U344g1r0GIxwGLQYnmr+qzstUCr1aCz2YhvfehyjE760dZoRERGoNWmHi+zWY93zGgzrsyh/m4wG7DJ2YGu1tRrikxt/uidQ9m18av5+uD42Sl88zev4QvXr4HXH0KDUYdv/ua1qmqrZjOTayZ5twiEELuklFuFEAcQ/8yTSClXZ1h3IYA/A3AvgDtjizcDeEvs74cB/ArAJ2LLvyel9AM4JoQ4AmC9EOI4AKuU8rnYNh9BdHKFkneuzex1XdJixt++tRtf/uVh/NXVyzDhC6X09m+/tgf//usjOHHWC5Negy+8ZzU2rV6QFugLrBY8NejCB77xu7TeXACKPb1/urIdew6cyTiLYfL4Ug6bCTdesQQPPHM4kfe0b6szzMKXzfHINm+5zgBI1SGfbx1yXSfX2TkjEYnnj40iFAbOTQURDEfg8kzjiqVtitsPBMLYMzCUdez5fCHFmX36ex2KF1ajE168deWMxzw39WB0wovujvS7lSIRiV8fOZf18ZkL3/wkGxxy46PfeTHtFvrv33oF1ixKn6Xv5LlJHB6ZxvY9Fx6529Hfg/kWI7pa049/IBDGk4OjJTsX+Xwh/PfASNbxk4/RCS/e27c4cW6P3/U8OuGtmgZLNcumTL02NqEYV2a9DqtyfEyj1DGXqwlvABtWpZ6zdvT3YMJbuwMnF5vPF8KeA0MlLcdERLnIVHdFIjLrtvS0N4D9Qx6MTwXhDYbxTzNmAX3of4/iL6+6CO/tW4zv7z2J9/Ytxkce2ZtyrTvk8eGt3e01ew13aHQCJ8/50oZrsJknUsYenfYG8FOFWUVnzvaZiU6rhUYICAFohYBOm37Mcr0WAqr/+uD8dADvuXQxPv7DfSnXR+4qaWtkO5NrJoXcV3hH7PcmANcq/GTy/wH4OIDk0fw6pJRDABD73R5b3gng9aR0p2LLOmN/z1xecjPvBNu0uhNf/uVh3HhFF1wef6JjDYjNEvh4dCbQ+P8ff3S/4qyEmWYwVHtt/5nZZzGMjy8FANddujBx8RXPe9qMJRlm4cvmeGSbt1xnAKTqkOtMm/msk+vsnKfOT+H1cz7c+u0X8Hfffwm3fvsFvH7Oh1Pnlbef8+yTQ27lmYFU8qPVaBVnC9VqlBscuR6ffD6DWnZGZUKJIbfahAaBRAdIPO32PYMY9ihX3qU+F+UaP/kQQpNybvcFozN3CVG7jw+UUzZlyuMLK8aVx5f7rL7VVv/5w1Jx3/zhqhhpoyqUoxwTEeUiU92VbVs6EAjjiYFhfOhbf8DAGU+iYy2+zgPPHMZNb1qGYFjigWcOY9PqzrT2xo7HBxEMyZq+hpvwhRIda8CF/ZrwhVLSZTvbp5r4zSV/8Y3f4W//80V84Bu/w+79ZxAIpLYlcr0WAqr/+iAUkYrXR8EqaWsU+tkCBXSuJXWEnVD6iacTQjyXvJ4QYhOAESnlC1m+lVI3q8ywPH0DQtwqhNgrhNg7Ojqa5duqmznToBDRTqov/uzVlNlB43zBCzOBxv8fmUi/KMw0g6Haa2qz6LmSLjrj40uZ9Jq0GUvVZjBVm4VPSb55y3UGwHpW7BgtpUxxWqx1Ms3OqcR13q94Yeg6rzxzT66x58pxZqDRSeX0o5Nqs1Xmdnzy+QwKUen4bDTqEl8QxJn0GlhUHvNUm611VGW21lKfi3KNn3zkus/1ptAYzaZMFfMYV1v9V+oZc+tBoeW40udRokwYn7UpU92VbVt6/5kLXxyoXRf6AiEcHZvKmGYqECppHVbqGD07GVDcr7NTqV/MFlpfZvvlWq7XQtG8lff6IFcjKsdupEraqsVoC5XjK+2ZAwy9GUB/7LHO7wG4RgjxHQDDQggHAMR+j8TSnwKQNDw/FgI4E1u+UGF5Ginlg1LKPillX1tbW4G7k3onWFzylMRKF4HJ0yyozUqotN14WrXXHCrLk2cxjM/y+eTtV+Gq7lbF9DP/V5uFT4la3uyz5E0t77m8d70odoyWUqY4LdY68dk5Z6ZXm51T7aJ3RKUzK9fYs8dm9klPrzL7ZJNyerXZQnM9Pvl8BoWodHzOt+hxx4buxD6b9BrcsaEb8xuUx7doVzn+bSrHv9TnolzjJx+57nO9KTRGsylTxTzG1Vb/dZQhRmtdoeW40udRokwYn7UpU92VbVt65pc9Sut0NpsRjkRS2mEz01gMupLWYaWO0Q6byjm+SXm20LR0WdYF2X65luu1UDRv5b0+yJXqsauStmox2kLl6FxLuZtMSvlJKeVCKWUXohMVPCOl/AtEZxz9YCzZBwE8Fvt7D4D3CSGMQoilALoB/D5259yEEOIKIYQAcFPSOiWVfCcYADy+7zTWLZoHk16DR184hduvSb0I3H5tD57Yfzrxv9qshDO3m5xW7bXeBTbcs8WZslxpFsP4LJ+XL5mflved/anr5zrbi1reVs+St94FNuzcXNh7U/llitNirROfnXO2uI5z2NQ7eJXkGnu9Dlt6Oel3olclPytjswrOTH+xyqyCuR6ffD6DWray3YqFzWbcevUy/O01y3Hr1cuwsNmMlR3KMzM1mbTY0d+Tcnx29PegyaT8WG6pz0W5xk8+VqnE3Ko8ZrKci7IpU7nGVSbVVv8xfmZXjnJMRJSLTHVXtm3p5C97lK5j7313L8wGAWenDXds6Mbj+04rXuvqdaKmr+GcHVbFc/zMWbPjs32mp8tuBvhsv1zL9VoIqP7rg2qvRwv9bAFASFnaZ1yFEH+UUl6q8tpbAPwfKeUmIUQLgF0AFgM4CeAGKeW5WLpPAbgZQAjA30kpfxJb3gfgIQBmRCcy+JicZYf6+vrk3r17C96v+Ewc8ZnoFjSZ8NTBYdz1o/1objDghr6FWDy/AR1WE2wmHSb8IQRCESyeb8HSVvVZO2ZuN3mGD7XX4jPBZDtNr1LeB1yexKwiqwuYLTTXvMVnpinkvWvMrKNJFitGSylTnBZrnVziOp/JMXKNvfgscfHZY2abJc7j9eEV11Qi/cV2C6wKM4XG5Xp88vkMspRxI5WKz1zj4X+PjkKr0VyYXTQSwZuXtRUtHnKVa/zkY8Lrw8GkmFtlt6ApQ8zVqJKdQ2crU/nEVSbVVv/NkfgpSJbluC7q+bnqxRdfxF2P7kPz4pUAgPGTr+Jz71mDdevWVThnRVWV9TzlJ1PdlU3baWYbekmLGds39UCjAcx6HTqsRiyeH+2cOTrqgcsTQCAcRqNRj7FJP5obDGgy6bCiralYdVjFzqFebxAHXJ4L53i7VXEW0EJmlMzlmiXXa3ygpNcHRVGO9nAhsvxsVQ9oOTrXXpRSVk2NVMoKIxKRODo6iWNnp2DSa9HcoMfFHepTHtOcxEZ3iVTbhWoNq4tGN+OhblX0HMq4oiywnq9h7FxjfM5FVVa31f05tMqON+VONUYL7iYUQvwtgO9KKcdVktxY6HvUCo1GYHlHE5Z3ZH/rIBEVh8GgRV/X/Epng6oE44FKgXFFRET1hnVbefF4169i3FJlB/AHIcQuIcTG2PhnCVLKgSK8BxERERERERERUdUp+M41KeXdQohPA3g7gA8D+LIQYheAb0gpXyt0++UWf7Z5yO2Dw2ZGj4OPdRLVApbdyuLxp2rG+CQiqiyeh6kaMA6plIoyepyUUgohXABciE460Azgh0KIn0spP16M9yiHUCiC3ftO4+7dFwYYvGeLE1vWdLLQEVUxlt3K4vGnasb4JCKqLJ6HqRowDqnUijHm2u0APghgDMB/APhHKWVQCKEBcBhAzXSuDQ65E4UNAHzBCO7ePYDu9kasWdSc07biM2G4PH7Yq3AmDKJ6Usyyq4ZlWh2PP1Uz1u1ERJVVjnYCFU+91nXFisN6PT5UuGJEQQuA66SUJ5IXSikjQohNRdh+2Qy5fYnCFucLRuBy+7BmUfbb8flC2HNgCNv2JE2x2+9Ef6+DBY+oBIpVdtWwTGfG40/VjHU7EVFllbqdQMVTz3VdMeKwno8PFa6g+x9jd6e9Z2bHWpyU8mAh2y83h80Mkz71kJj0Gthtppy2c2DInShwQLTQbtszgAND7qLllYguKFbZVcMynRmPP1Uz1u1ERJVV6nYCFU8913XFiMN6Pj5UuII616SUEQD7hBCLi5SfiupxWHHPFmei0MWfw+5x2HLajsvjV+wVH/b4i5ZXIrqgWGVXDct0Zjz+VM1YtxNRtQgGg3jxxRdTfoLBYKWzVXKlbidQ8dRzXVeMOKzn40OFK8a9iw4Ag0KI3wOYii+UUvYXYdtlpdNpsGVNJ7rbG+Fy+2C3mdDjsOU8wKHdaoRJr0kpeCa9Bh1WY7GzTEQoXtlVwzKdGY8/VTPW7URULQYGBvA3X9kDq30JAMDjOoF/uw1Yt25dhXNWWqVuJ1Dx1HNdV4w4rOfjQ4UrRufajiJso2rodBqsWdRc0PP/vQ4bdvY7057F7uW3M0QlU4yyq4ZlenY8/lTNWLcTUbWw2pegefHKSmej7ErZTqDiqfe6rtA4rPfjQ4UpuHNNSvlrIcQSAN1Syl8IIRoAaAvPWu0ymXTo73VgaWsDhj1+dHAWEaKaxjJdWTz+VA0Yh0REVO9Y12XG40OZFBwFQoi/BHArgPkALgLQCeDfAWwodNu1zGTS4fKlLZXOBhEVCct0ZfH4UzVgHBIRUb1jXZcZjw+pKcaD7rcBeDMADwBIKQ8DaC/CdomIiIiIiIiIiKpaMe5f9EspA0IIAIAQQgdAFmG7VAciEYnjZ6cw7PGhw2pCV4sFGo2odLaI5iSWx8rhsadqxxglIqpfPMcXD48lqSlG59qvhRD/BMAshHgbgL8B8HgRtlvV4oVq0h+EPxjB8IQfDqsJvQtsMBjm9JBzCZGIxFODLty566XEgI/3bV2LjT12noDmoFJXRIFAGPvPuOHy+FgWFdR6efT5Qjgw5IbL44e9xsa3qPVjP1fUcowVijFKRFR5+bSVs2n/8hyfnWzaATyWlEkxWo13AbgFwAEAfwXgSSnl14uw3aoVL1S7XzyJDasc2L5n8MJsIZud2LJ6AS/qARw/O5U48QCALxjBnbtewsW3X4VlbY0Vzh2VU6krokAgjN37z2DbYwMsiypquTz6fCHsOTCUNjNTf6+jJjo/avnYzxW1HmOFYowSEVVWPm3lbNu/PMfPLtt2AI8lZVKMMdc+JqX8upTyBinl9VLKrwsh7lBLLIQwCSF+L4TYJ4QYFELsiC2fL4T4uRDicOx3c9I6nxRCHBFCvCqEeEfS8suEEAdirz0g4s+mlli8UH3giqWJjjUAaG4w4NT4NJ45NIIXjp9DIBAuR3aq1rDHlzg2cb5gBCMTvgrliCpFrSI6fnZKdZ1QKIJ9r4/jqYEh7Hv9PEKhiGra/WfciYZFfPvbHhvA/jNu1XV8vhD+cOwsHt93Bn84dhY+XyjPvasNtVweDwy5E40dIPb57hnAgSH1zzdXkYjE0dFJPPfaGI6OTiISKd7oBrV87OeKbGOsXs8bjFEiosrKp608W/s33rY5NDyBj1y1DA6bKbGuLxiBxxvIuq1dywKBMPYeP4cn9p9RvUbPth1QzvqylG1TKo1ifB37QQD3z1j2IYVlcX4A10gpJ4UQegC/EUL8BMB1AJ6WUn5OCHEXonfEfUIIcQmA9wHoAbAAwC+EECuklGEAX0V0ptLnATwJYCOAn+SzE7nchjt03ovmBgN8gTBuuXIZmow6rF5kxelxHz7NO2cSOqwmmPSalBOQSa9Be5Mpw1qkpNqe7Q+FIhgccmPI7YPDZkaPwwqdTr2vPlNFpPQtTygUwY9fOp1Snj6z2Yl3r+1UfB+Xx4cV7Y34yNUXwesPocGow9effQ3DHuWKbi7epVLq8ljKGHV5/Hjj0vn40JVLMT4VxHyLHt/6zTEMe/xF2X6p76zkubDyZotPl8eP5gYDrrt0IeJf0z36wqmUGPP5QnjyZRf+6ccHEnHy2Xf34l2X2Gv+vMEYJaLZVFtbtN64ziu3lV1u5bYyEG3/+oIROGymlPprfDqg2La5/ZpufPv5Exhy+9C3xIbDI1OJtnbfEhv+/m0rMT4VREcdDY0w8+6+JS1mbL+2ByatFvZ5F+LY5fGrXEuktjU7rCYsaTFj0+rOxPF+fN/poteXfPy0NuVdYoQQ7wfw5wCWCiH2JL3UBOCs2npSSglgMvavPvYjAWwG8JbY8ocB/ArAJ2LLvyel9AM4JoQ4AmC9EOI4AKuU8rlYfh4BsAV5dK7lEryRiITZoMVH/2QZJgNhfOM3R+ELRnD7huV48Nmjad8cLGu1oK9rfq5ZqgtdLRbct3Vt2nHtarFUOms1pdpOrqFQBLv3ncbduy90TN2zxYkta5Q7voDcL9wGzrgTlT0QLU+ffmwA3e2NWLu4OS191/wGvP8NS/DxH+5L5Gn7tT1YPL9Bcftq304tbW2o26m1S1keSx2jS1sbsLHXgb/69guJ7e/o70FXq/Lnm6tS3+LPc2FlZROfnfNMuOmNS3D/04cTae7Y0I0F8y6co14Z8SQ61oBonPzTjw9gWWsD1i6u7XqeMUpEmVRbW7Qe6XVCsa2s16ofX3uso+e9fYvxwDMX6q/PvrsXx8bS2zYPPHMYt1y5DN/4zVH8w9svxocf+gN8wQhWd1rxnksX45aH99bdl87Jd/c5bCa8t28x/ua7f0yL48XzzYrXEovmm1O2t7i5AR+7pjvtOmhxc3HapHF8/LQ2FfJY6G8BfAnAK7Hf8Z9/QPQOMlVCCK0Q4iUAIwB+LqX8HYAOKeUQAMR+t8eSdwJ4PWn1U7FlnbG/Zy7PWS634R4/O4WpQBhjUwF8KqmRHZFQ/LZB7c6ZuUCjEdjYY8eTt1+F7936Bjx5+1WshPOQz23ipTQ45E5UKPH83L17AIMZHtGLX7iZ9NFTzmwXbqfPexXL0+nzXsX0vlAYOx4fTMnTjscH4Q8pP5rt8vhVymtx7oSqRqUsj6WO0Wl/OOURfF8wgu17BjHtL86j96W+xZ/nwsrKJj4D4UiiYy2e5v6nDyMQvhAXwyrnjRFPoAx7UVqMUSLKpNraovVo3BvE7dd0p7SVb7+mG+e9QdV1zHoNtm/qSXSsARe++DlxbkqxzlrdacWTt18FtzeYeP0jV1+EHU+ktrOKPfxGpbiS2njXXbow7VjF4zh+7TDzWmLmMTw5Pq14HXRyfLqo+eZwDbUp765oKeUJACeEEM9KKX+d/JoQ4vOI3nWmtm4YwFohxDwAPxZCODO8lVLLTmZYnr4BIW5F9PFRLF68OO31XB5ZG/b4MOUPKXamKX3b0GGd249UaDQCy9oa2cM+i0wxmusjlaU25Fa/bX3NIuV14hduF99+FUYmfGhvyvw4wXyLQbE8zbcYVPKkfNHrcit3ltmtRpXyalTegTqRb3ks5jk0H8MTKp2hE8XpDC3HI3E8F5ZWoefQ5IuM5DSe6QtjqpkNWsU4MRqKMXxt5TFGS2u28yhRJVW6niegpcGAe/eexC1XLoMQgJTA9/eexJduWKu6ztGxaYyofDYWo06xzuruaMKytkZM+EKJ173+UNV/6ZzvOdSR1MYTQvlmmJEJH8YmA4qvjU6mHoNylQUO11CbitEifJvCsndms6KU8jyij39uBDAshHAAQOz3SCzZKQDJl+wLAZyJLV+osFzpfR6UUvZJKfva2trSXo8HbzK14O2wmmDQaqAVSFnn0RdO4Y4Nqd827NzsxOoFNtX9J4rLFKO5xGc5OGxmxfzYbZnzE79wu2JZK5a1NWa8I6LJqIuOh5BUnrZf24NGo/L3AfHOspl5Uuss63XYsLPfmVpe+53odbC8KinmOTQfHTl+vrnK9c5Kqj6FnkMXqJ3X5l2IsUajLq2ev2NDN5pUzktEyWY7jxJVUqXreQJ6F9hw21u78Y3fHMWXnzmCb/zmKG57a3fGa0m71QiPL6jcRmoyZmzb9DisuGdLtC3cEOuIS9tGFX3pnO85tHeBDTs3p7b5k8XjuKNJpa3ZlHoMylUW2DatTYWMufZRAH8D4CIhxP6kl5oA/G+G9doABKWU54UQZgB/CuDzAPYgOjnC52K/H4utsgfAfwoh7kN0QoNuAL+XUoaFEBNCiCsA/A7ATQD+NZ99yWWska4WC14fn8JF7RbcsaE78RjJ+HQADXptbIwWMxY1m+F02ObsZAZUPNU2Fk68Mp451kBPETumVrQ34bTbiy9evwZTgRAsBh30OoGV7U2K6eOdZTMnKFDrLDOZdOjvdWBpawOGPf66Gri1Ekodo6vsFsXPd5W9ONvP9c5Kqi3ZxOcquxX3vrs3MdyDSa/Bve/uxSX2C+eQle0WnBr34tarlyEiAY0AOueZsbKdDV0iqm/V1hatRwaDFltWL8CyVkti0ojVCzJfS/Y6bBhy+1KuSU16Db50wxosnm/B4vkW1baNTqfBljWd6G5vhMcXwM7NzsTYZPX0pXPycR2fDuCz7+5NmZgoHsftjbr0Y7A5va1ZrrLAtmltEtH5BfJYUQgbgGYA/4zozJ5xE1LKcxnWW43ohAVaRO+c2yWl3CmEaAGwC8BiACcB3BDfjhDiUwBuBhAC8HdSyp/ElvcBeAiAGdGJDD4mZ9mhvr4+uXfv3rTl8RlwsgneSETi5LkpjE364Q1G4AuGYTXp4fEF0dZohHOBLePMiTSnzXpGVIrRXOKzHOKzhbrcPthtJvQ4ih/zgUAY+8+4s25g+HwhHBhys7OscBkDqxjn0HxMeH046JpKfL6r7BY0mfmN+RxUsnNoNue1Ka8fg67JRBz22BthMVfPN/tUFfKKUaoOL774Iu56dB+aF68EAIyffBWfe88arFu3ria2n6WqrOcpPz5fCAeHPZiIPdq5tMWCi9ozPyGitp0qaUeX9ByaKY4nvT68nNTWvMRuQaNCW5NlYc5T/bALGXPNDcAN4P0AIIRoB2AC0CiEaJRSnlRZbz+AtBpESnkWwAaVde4FcK/C8r0AMo3XlrVcxhrRaAS6WhvR1coxBqg8qm0sHJ1OgzWLmlXHWCsGg0Gb00y7JpOubmf6rAWljtEmswnrl7IzjfKTTXxmc16zmI1Yv5SdaUQ091RbW5SiTCYd1i0pfMbqudKOzhTHjVm2NVkWSE3Bt5oIIa4VQhwGcAzArwEcR/QuMiIiIiIiIiIiorpWjOe47gFwBYBDUsqliN59pjrmGhERERERERERUb0oRudaMPZIp0YIoZFS/hLA2iJsl4iIiIiIiIiIqKoVY5TC80KIRgDPAviuEGIE0YkHiIiIiIiIiIiI6lox7lzbDGAawN8DeArAawCuLcJ2iYiIiIiIiIiIqlrBd65JKadif0aEEP8N4KyUUha6XSIiIiIiIiIiomqX951rQogrhBC/EkL8SAixTggxAGAAwLAQYmPxskhERERERERERFSdCrlz7csA/gmADcAzAN4ppXxeCHExgP9C9BFRIiIiIiIiIiKiulXImGs6KeXPpJQ/AOCSUj4PAFLKV4qTNSIiIiIiIiIioupWSOdaJOlv74zXOOYaERERERERERHVvUIeC10jhPAAEADMsb8R+99UcM6IiIiIiIiIiIiqXN6da1JKbTEzQkREREREREREVGsKeSyUiIiIiIiIiIhoTmPnGhERERERERERUZ7YuUZERERERERERJQndq4RERERERERERHlqeyda0KIRUKIXwohDgohBoUQd8SWzxdC/FwIcTj2uzlpnU8KIY4IIV4VQrwjafllQogDsdceEEKIcu8PERERERERERHNXZW4cy0E4B+klKsAXAHgNiHEJQDuAvC0lLIbwNOx/xF77X0AegBsBPBvQoj4TKVfBXArgO7Yz8Zy7ggREREREREREc1tZe9ck1IOSSn/GPt7AsBBAJ0ANgN4OJbsYQBbYn9vBvA9KaVfSnkMwBEA64UQDgBWKeVzUkoJ4JGkdYiIiIiIiIiIiEquomOuCSG6AKwD8DsAHVLKISDaAQegPZasE8DrSaudii3rjP09czkREREREREREVFZVKxzTQjRCOBRAH8npfRkSqqwTGZYrvRetwoh9goh9o6OjuaeWaISY4xSNWN8UrVjjFK1Y4xSNWN8UrVjjFItqEjnmhBCj2jH2nellD+KLR6OPeqJ2O+R2PJTABYlrb4QwJnY8oUKy9NIKR+UUvZJKfva2tqKtyNERcIYpWrG+KRqxxilascYpWrG+KRqxxilWlCJ2UIFgG8AOCilvC/ppT0APhj7+4MAHkta/j4hhFEIsRTRiQt+H3t0dEIIcUVsmzclrUNERERERERERFRyugq855sB3AjggBDipdiyfwLwOQC7hBC3ADgJ4AYAkFIOCiF2AXgZ0ZlGb5NShmPrfRTAQwDMAH4S+yEiIiIiIiIiIiqLsneuSSl/A+Xx0gBgg8o69wK4V2H5XgDO4uWOiIiIiIiIiIgoexWdLZSIiIiIiIiIiKiWsXONiIiIiIiIiIgoT+xcIyIiIiIiIiIiyhM714iIiIiIiIiIiPJUidlCiYiIiIiISioYDGJgYCBlmdPphF6vr1COiIioXrFzjYiIiIiI6s7AwAD+5it7YLUvAQB4XCfwb7cB69atq3DOiIio3rBzjYiIiIiI6pLVvgTNi1dWOhtERFTn2LlGRERERERVb+ZjnsFgEABSHvPkY59ERFQJ7FwjIiIiIqKqN/Mxz6GB56FtnI/2rhUA+NgnERFVDjvXiIiIiIioJiQ/5ulxnYDO2s7HPomIqOI0lc4AERERERERERFRrWLnGhERERERERERUZ74WCgRERERERVk5mQDACcXICKiuYOda0REREREVJCZkw1wcgEiIppL2LlGREREREQFS55sgIiIaC6pyJhrQohvCiFGhBADScvmCyF+LoQ4HPvdnPTaJ4UQR4QQrwoh3pG0/DIhxIHYaw8IIUS594WIiIiIiIiIiOauSk1o8BCAjTOW3QXgaSllN4CnY/9DCHEJgPcB6Imt829CCG1sna8CuBVAd+xn5jazEolIvDYyiWdeGcbvjp7F8bFJRCIyn00RVYVIROLo6CSee20MR0fnRjzPxX2uJqFQBPteH8dTA0PY9/p5hEKRSmeJKIHxSURUWTwPUykxvqgaVOSxUCnls0KIrhmLNwN4S+zvhwH8CsAnYsu/J6X0AzgmhDgCYL0Q4jgAq5TyOQAQQjwCYAuAn+SSl0hE4qlBF+7c9RJ8wQhMeg3u2NCN7o5GXLOyAxoNb4aj2qIU0/dtXYuNPfa6jee5uM/VJBSKYPe+07h790Di+N+zxYktazqh03FSaqosxicRUWXxPEylxPiialFN0dYhpRwCgNjv9tjyTgCvJ6U7FVvWGft75vKcHD87lbggBwBfMIL7nz6M/afcOH52Kve9IKowpZi+c9dLdR3Pc3Gfq8ngkDvRoAGix//u3QMYHHJXOGdEjE8iokrjeZhKifFF1aKaOtfUKN12IjMsT9+AELcKIfYKIfaOjo6mvDbs8SUKYpwvGEFEAiMTvjyzTJSbTDGaK7WYrud4nov7XE6zxeeQW/n4u9w8/lQemWKU8UnVoJj1PFGxlTo+eR6mQrGep1pQTZ1rw0IIBwDEfo/Elp8CsCgp3UIAZ2LLFyosTyOlfFBK2Sel7Gtra0t5rcNqgkmfehhMeg00AmhvMhWwO0TZyxSjuVKL6XqO57m4z+U0W3w6bGbF42+38fhTeWSKUcYnVYNi1vNUPpFwCK+88gpefPHFxE8wGKx0toqu1PHJ8zAVivU81YJq6lzbA+CDsb8/COCxpOXvE0IYhRBLEZ244PexR0cnhBBXxGYJvSlpnax1tVhw39a1iQIZH3Nt9UIbulosBe4SUfkpxfR9W9fWdTzPxX2uJj0OK+7Z4kw5/vdscaLHYatwzogYn0SUv8nR0/jCfx/AXY/uw12P7sPffGUPBgYGKp2tmsPzMJUS44uqRUUmNBBC/Beikxe0CiFOAdgO4HMAdgkhbgFwEsANACClHBRC7ALwMoAQgNuklOHYpj6K6MyjZkQnMshpMgMA0GgENvbYsfJjV+HkuSk0GHTosBqxeL6FA6FTTYrH9MW3X4WRCR/am0zoaqnveJ6L+1xNdDoNtqzpRHd7I1xuH+w2E3ocNg4iS1WB8UlUvYLBYFpnldPphF6vr1CO0jW2L0Lz4pWVzoaiWjh+AM/DVFqML6oWlZot9P0qL21QSX8vgHsVlu8F4Cw0PxqNwEXtjbiovbHQTRFVBY1GYFlbI5a1zZ2Ynov7XE10Og3WLGrGmkWzpyUqN8YnUXUaGBjA33xlD6z2JQAAj+sE/u02YN26dXltL/4YZ9wrr7wCKdVfB6qzMypbxT5+pcTzMJUS44uqQUU614iIiIiI6IJauQup2Kz2Jap3hs08JjM7y2aKPsbpR/ugHwAwNPA8bMvWqL5ezZ1R2cp0/IiIqHzYuUZEREREVGG1dBdSucw8JjM7y5QkP8bpcZ3I+DoREVGxsHONiIiIiKgKzXyEsZq98sorKZ1ZHtcJvPKKsaB1lPZ/cuR1jDeYAQBTY0PQ+vx5/6/0fsn5mS19rvI5RrluD8jc+UhERKUhZKZ7q+uQEGIUwMyvsVoBjFUgO5XAfa2sMSnlxkwJVGI0X9V4DEptru1zsfc3Y4xmEZ88/vWvkvtc6Dl0Lnxe3MfKKnc9n6tqPnbZqvV9qHT+C63nZ6r0/pQS96386qGeZx7qOw+qMTrnOteUCCH2Sin7Kp2PcuC+zi1z8RjMtX2utv2ttvyU2lzbX6C297mW854t7iNlUg/Hrtb3odbzP1O97U8y7lvtqYb9Yh7mbh44Py0REREREREREVGe2LlGRERERERERESUJ3auRT1Y6QyUEfd1bpmLx2Cu7XO17W+15afU5tr+ArW9z7Wc92xxHymTejh2tb4PtZ7/meptf5Jx32pPNewX8xA15/LAMdeIiIiIiIiIiIjyxDvXiIiIiIiIiIiI8sTONSIiIiIiIiIiojzNuc61jRs3SgD84U+lfmbFGOVPhX8yYnzyp8I/s2KM8qfCP7NijPKnwj8ZMT75U+GfWTFG+VPhH1U10bkmhPimEGJECDGQtGytEOJ5IcRLQoi9Qoj12WxrbGysdBklKgLGKFUzxidVO8YoVTvGKFUzxidVO8YoVaua6FwD8BCAjTOWfQHADinlWgDbYv8TERERERERERGVTU10rkkpnwVwbuZiANbY3zYAZ8qaKSIiIiIiIiIimvN0lc5AAf4OwE+FEF9EtJPwTZXNDhERERERERERzTU1ceeaio8C+Hsp5SIAfw/gG2oJhRC3xsZl2zs6Olq2DAJAJCJxdHQSz702hqOjk4hEMo6BR3NUJWOUSqOeyn4txmc9HX+aXblilHFF+arF8ygVVzWfPxifVO2qKUaruSxTZQkpayMYhBBdAJ6QUjpj/7sBzJNSSiGEAOCWUlozbQMA+vr65N69e0ub2ZhIROKpQRfu3PUSfMEITHoN7tu6Fht77NBoBAKBMPafccPl8cFhNaF3gQ0Gg7YseaOKEbMlKGeMUmlEIhLPHxtFKAycmwpivkUPnRa4YmkbNJpZQ6DSMmawFuJztnOvEp6Pa0bFzqH5xFUmjLm6xXq+RpWyTBb7/FGgmq/nqa5V9Tm0nGWZ7YSqpfpB1/JjoWcA/AmAXwG4BsDhiuZGwfGzU4mCBwC+YAR37noJF99+FRbazNi9/wy2PTaQKJg7NzuxZfUCFhqiGnfq/BReP+fD9j2DifK9o78HC5unsHh+Y6WzV/cynXuXtaUf/0AgzPMxzSrXuMqEMUdUXUpdJot5/iCqBlJK+Hw+mEwmRO9zmRvKVZbZTqhNNfFYqBDivwA8B2ClEOKUEOIWAH8J4EtCiH0APgvg1krmUcmwx5coeHG+YAQjEz7sP+NOFJb48m2PDWD/GXclskpEReQ67090rAHR8r19zyBc5/0VztnckOncq4TnY8pGrnGVCWOOqLqUukwW8/xBVA18Ph/e+8DP4fPNrRguV1lmO6E21cSda1LK96u8dFlZM5KjDqsJJr0mpQCa9Bq0N5nw8pBHsWAOe+bWCYqoHo1M+JUr3kl2rpVDpnOvEpdKQ4nnY0qWa1xlwpgjqi6lLpPFPH8QVQutwVjpLJRducoy2wm1qSY612qJzxfCgSE3Gk0aeAMSn9nsxKeTbuf80g1r4J4OoL3JqFIwjTgyPIHRST86rCZ0tVhqYYwmoroXiUgcPzuFYY9v1rLpsClXvHaresV73uvDIdcUhj1+dFiNWGG3YJ6Zje64+LnV5fHDbjWi12GDyaRchXW1WPClG9bgH36wL+Xc29ViUUzvUGkodWT4vHI17Q1gwDWR+Hyd9iY0mA1F2z6VXleLBV+8YQ3+T1JcfTFDXGVSjpjLVS7nOKJ6U+oy2dViwb//xaWY9IUx5Q/BYtKh0ajN6/xBRJVTrrJcje0Emh0714rI5wthz4EhhEJ+6HQGbNsziOYGA269ehkuamtEc4MO56dDuPfJl3HLlcuw/doe7Hj8wphMO/t7cOLcFG785u/TBkiMRCQGh9wYcvvgsJnR47BCp9MgFIqkLF/Z1ohXRyfS0lHpzfwseOyrWy4XkpGIxE8GXPiHH7yU1FmzFu90Kg9euryjATv7ndi2J2mchH4nujsaFLd/3uvD714bRzAsMe0PYWQCGJ8K4A0XNbODDRfOrTOPZ3+vQ7GDbdrvRzgicevVyxCRgEYA4YjEtN+PRoXjeZHK57Vc5fPK1bQ3gCdfHsbduy9s/54tTrzrko6idrDxHFRaHr8fkRlxFYlIePz+nMtpqWMuV5GIxP8cHsFE7GLh7FQAr5+bwlXd7exgoznhko4m1TL5+2NnE1+MrLJb0JRHvezx++GfcReKPxjJ6/xBRJXj8fsx4gmknSuKXZbVzkk9HU1Fe49k5WpD1ntblZ1rRXRgyI1tewbwyIfX46ZvRTvIhtw+PPD0EZj0Gjzy4fX4+KN/xBeuX4O/37UPK9ob8YXr18AbCMFi0KHJpMVffeePaQMkrvjbK/HSqfNpF2abehx4YnAoZfnOfie+8qvDOHHWm0i3ZU1nXQVtNQqFIti973TaZ8RjX51ynenn6OhkomMNiJbNf/jBS1jZcSWWK1Ryr7qmsGvviUT5Nht0eOS3R9HV2oD1S9Mr3hNjXpybDqZ0tm+/tgcnxryYt4iN7vi5NWXciT0DWNragMuXtqSlf9k1hY8/uj/t275Hbl6vePwP5fh55erl4cnEuSGe/7t3D6CrxYK+rvkFbx/gOagcDuUYV7Ntq5Qxl6vjYx6ccfvTzkHHxzxY1m4re36Iyu3Q2CR+cfAMvnbjZTg/HcS8Bj2++/wxdDabcMvDe1Pa2e90tuXcwcZ6nqg+HHJNKbZJu1pzbwtk8uqo8jlpRUcj1i5uLtr7AOVrQ86Ftio714rI5YmOszQ8ofKMdGy51x+CLxjB/tMe3P5fLybSfP49vYrrHTs7pXhhtmR+Q9rybXsGcMuVy/CVXx5JpOtub8SaRbkVQrVe5ZlTAvfYrTgz4Zvzj5EMDrkVP6N8jj2VXq4z/Rw7O4XmBgOuu3Qh4hMiPfrCKRw7O6XYuTbs8WPvCTf2nngxbbmSqUA40eCO52fH44P45ocuL2Q360b83JosOu6E8vEcziN9Lp9XrsYm/YrxM1bEMfh4Diq9XONqtm2VMuZyzs9EEP/+6yO45cpliRj9918fQVfLaixrr0iWiAqWyx3qQ24ffvbyGH728ljK8j9d5SjKRXQ56nmvN4gDLk/iLrteuxVms75o2yei4rYFMjl13qt4Ttq8dlHRO9fK1YYcHHLj9NkJPPzh9RiZiJ6Xnzs8jMEhd920Vdm5VkR2qzHxLLTaM9ImvQYNRp3i6w0GHZa0mLFpdWeicfv4vtOwmvT4/HW9mGcx4OCZCUwGQnj21RFMB8P4yFXLYNZroBECQgAXtTUiFJb45gf7oNUAZqMWJ895EQhFEmMUBQJhvOzywOMLwheMYGmLBQa9wNhEAL5QGJGIxMhkAJ/68QH4ghEsaTHj/17rRERGIITAjscHceKsF0tazLjtLd0pt6tmuvunng25lTtUXW4f1iyqUKZIVaaZfpQ612wNOtz0xiW4/+nDiVi/Y0M3rGblU2iH1Yi/v2YprljekVJ5dDQpD/w6PhXAG5fOx4euXIrxqSDmW/T41m+OYXwqUPjO1oH4uTX9nKp8PDvySL/1Mge2XLoYYxN+tDUZ8eM/nlT9vHLV3KDHx65Zjp1PvJyIn22bLkFzQ/Eues6c9yl24A3xHFQ0ucbVbNv6yJsX4U97OjE64UN7kwk/HzxdtJjL1YQ/hNvechFOnfchIgGtAG57y0WY9Icqkh+iQmVzh3ryWJ4dViMe/vBamPUmDMfq7VHPJFqbLHjgfWvR1mTED/5wEj96aSivi+hzUwHFdkex6nmvN4jHB1xpj5Bd67Szg42oiFTbAkWuv1sshrRzkjfgg16XeTiRfMZwLtd1rEZE4GhuxAe/9fuk81QPtCIy+8o1gp1rRdTrsGFnvxNHXOPY2d+DbXsGUyq4U2c92Nnfg4d/exTbN/VgxxODKRfqP3rhdfz1nyxPG4ftG785grWLWvCJH13o7PrrP1mOv/r2C4l0//TOixGWwMf+68WUbdptJnzrN8dwaGQSO/ud+DNnO54+NIbT496UjoJ/vq4XoxN+3PfzQ7jlymX4xm+OwheMwGEz4b19i/HR7154r9uv6ca3nz+BTas7026LzXT3Tz1z2MzKA9jbeKt/Ncp1ph8NNInyAkRj/f6nD+M7t7xBZftaxcqjw6ZVTL+0tQEbex0pZXpHfw+WtlZm/KVqEz+3zrxo6HUoP652id2imP4Su/Jgs3abFn1drbj5oT9k9XnlymzQJDrWgGj87HziZez6K+X4yUeH1ajYAdxeoc6aerRCJa5WqMRVJo55Wqywz8OHZpwjHM3Fiblc2a1GvDYyiQefPZoSPxc7rBXJD1GhZrtDXW0sz6/8al9iaJWd/U4s1Idx+/deSpRRnRZ5dajn+iVRrg64PCqPqjVgvcLwCUSUn8XNWoXr/B4snl/c+ntpiw7PHp7Gtj2p7YSru9W7b857ffjZwGjaee3tzraMHWzluo71BpE4bkD8PDWIR25eX9T3qaT6eLi1SphMOvT3OtBtb0bvwiY8cvN6/Ov71+GRm9djpaMB8xob8JVfHcEblrUhGAnjazdehn+5fjW++cE+dLc34sY3dmHH49FJEG5763J85KplOH3ei/dctgQPPHPhwn7T6s60W8vHpgL4/FOvpF38HxubwkeuvihRyQ66JnFkZDKto+DY2BTu+/kh+IIRCIHEa9ddujDlvX3BCB545nDi7gi1u3/mmh6HFfdsccKkjxap+DPkPSoX/1RZXS0W3Ld1bcrndd/Wtaoz/YxkuNNNybA7rFh5DLvDiukn/WFsn5F++55BTPqV08818XPrt29ejy+/fx2+ffN61ckMAKDRbMK7nG0p5+B3OdsUJzMAAJfa5+UpzvEfOq/8CIHrfPHuTPSHwoodwP4QY6hY5plNePuMuJqtwapm6LxyzA2dr8zn5faGFOPH4+Wda1SbMt2hDqiP5blpdWfK//6gNun/QbznsiVYlUeHulGnxf+9tiel3fF/r+2BUVecC/JyPapGNNedOh/GIdd5PPTh9fjX96/FQx9ej0Ou8zhV5Pr75LhyO+HkuPr7qI0Hd8g1lfG9ynUdOxfOU7xzrchMJh0uWzIfJ89NYdofwHyLHuenA2gw6KARQCAkAQAjEwGMTATw6Aun8J7LFuLLzxzB316zHM0NBtx4xYXOtHgvdXODAUPuaINAqVMrIpU7unQaDbyBUOL/YY9fMe3MZfHea7UOtPhjR7nc/ZOvmeO89S6wwWCozLf7anQ6Dbas6UR3eyNcbh/sNhN6HLa6GZyxFuQSJxqNwDXdbfj2zevh8vhhtxrR67CpPs7c2qT8jXOrRfkb5+EJlcpjIrcxwkbqqLIplMGgRUujEaGIREujcdZzgEGrTzwurxUCBq36YzEjKp/XqMrnlSuzQasYP0ZD8c4P56dDivtwfpqdI8VkEjrEzxIi9n8+Sh1zuZr0KcfPhI/xQ7UjuR3Q0WTE2y9pTRmvKLmNqjaWpxCp/yfX29HOOT/esCz3O8GOn53Gf/4udRKT/3j2Nfzl1Rehd+G8nLc3UzEfWyeaq5IfFY9fG8z8IvfcdBDzGxtS7jy//ZpujE8Hi5qXfDqi8u28Ktd17Fw4T7FzrYgmvT687JqCRBjBkMDopB/Hx6bw+tkpbLl0ISZ8Ifz7X1yKUFhiZMKPRpMOf3pxGyb8QVx16xug0QhoBNLuFNu2ZxBfvH4NXhmewKMvnAKQ2qm1utOK9V3N+Px7etFg0OHrz76G/ac9MOk1WGVvQjx848F7ZGQiLbC14sI2H33hFG6/phsPPHM47b3i/0sJPLH/dNojMpnu/slHIBDG7v1nsO2xpNtbNzuxZfWCquxgW7OomeMbqchlYGEgt4F5A4Ewdu87k3Yb9JY1ynESCITx69dGEQxJTPtDGJ4Azk2P4q3d7Yrp2xsN+MxmJz6dFIef2exEe5PyuAcOm3LlYc9xjLD2DJVN/HwTPz6X2C2qd2bF1er015GIxN4TYwhHRKLzYWzSi74lrYoxFAiE8fuTY9AKLSIRiUA4gt+fHMP6xa3Kn2+TEX1LbLjpTcvg9YfQYNTh4d8eRVuRHqlsNOqwfdMqDMW+3NCK6CNCTcbiVcGOecox5LDVT4Ol0ny+EPYNnQOkFoBERAL7hs5hjWO+6l2UatqblMdcK1bM5aqtyaAYP22Nmcd2ISonpS/RAGD/GTfGJv0waDXY8cRg4rHO+9+7Fh980zKMTkS/7NZpkWijqj2m+aaLWrC8rRHzLXp85/ljKfV2IReBHVYjNqxsQUeTESMT8sL/Rbqo7LVblYdPsPPRbqJs+HwhDA6PQ0oNAAkJYHB4HD0dzSl1fLNZj+/vPZkyAdD3957EF69fk/V7ZTMuWj6PkndYo18qfOCKC2M4f+f5Y1mdZ8pxHbvKblG8nsrnbuBqxc61Ipn0+vDkwCh+cfAM3uHsTJkM4La3dOPWb7+A5gaD4pg4nc1mPPLbw3hn7wJ0tVhSCpHDZsJ1ly7ElD+ERoMWX7i+F9OBML50wxq8OjwBm0kPW4MetyaN1bR9Uw8MfzyJDavsGHJ7YdZrE5Vsj70R49MB/L+ta3HQ5UFEAodc5/GGpS1Y1tYIrUbgwV+/hu/vPYmvfuBSHB+bwqc3XYLPJA3E/dl396LJpMNbV7bBabeir6sZI7GLg2LPFrr/jDvRsQbEOhsfG8CyVgv6uuYX7X2otLIZWDhZrgPz7j+j/HjHsjblODk0OgEpZcoyKSUOjU7A2TkvLX1YhuHstOCRD69PDCraZBIIS+Vbs61mHXb2X4IGgx5T/hAsJh2m/UHYGpRPuUadVBy/Qa3vJX6+mXl8Mj36WMvTX79+bhLHx7xpx6ejaRJLWtNnaz12bgJnxgNpx+dY4wRW2uelpddpInjv5Uvw8R/uS6nsdZriDLC6wKbB0TFtynhW92xxYoGteMc9EgH+8R0r8S8/fTXxHv/4jpWIyNnXpey87p7EiTFfWhzOb5hEt2leTttqMgmsdDSnfPP9mc1ONJkqMxmQxaDFZ9/di3+KtV3idb3FWF1fYtHcFQiE8cvDIwiGJKb8IQzBh3PTAXiDYXz8h/tT7iD59vMn0NZowPh0EHd8/0K7Y+dmJ0KLIjAYtIpjeX5msxMDp87D4w9DOwZsWr0Q8xqiZaDQzqoVdgtcbhv+97UxRCRwZGQSF7Xb8hqzUYnZrMe1Tju6Whs4WyhRHk57JvHaiC+t7TjPPImLkur4YDiEm9+0FGenA4kvTG9+01IEw9nd6X3e68Ozh87iyMhk7FwwAZfHh6tXtKR0sDU3aLGjvycxbEx8POb5Der18gq7BX+6akHKGM75jg1bCq+NemE1afCtD12O0Uk/2hqN8Hj9eG3Ui7WL62OccnauFcnLsWecv3bjZYmABpAy6P91ly5UHNPk1quX4ZYrL8Lf73oJX/3zSxO91A6bKe0R0Ts2dOMnB4awac0CPPjsUdxy5TL8y89eTdnmjicG8bUbL8Ndjx7A+HQAX7+xD//1kTeg0ajHy8OT8AUi+MSPog2RviU2bO1bgpsf/kNK4+PyJfOwqNmCJS0WnJ3y4zu3vAHnpgLosBrTbhNdZmrE4uYGDA658bOXXSl3xMx2p8xsj/K5VMbMGPbMvXHdatlsAwvPlOvAvJlmuVESDkuMT4dSJg/Zfm0PHFblngitAA6cmkqrcNd3pXfsAMDohA9hKfB/kjprtl/bg9EJP1Z0pKf3BwW+8qsjiW/BpAS+8qsj+Jf3KH8L9rLKmApdreuxfqly5VSuabZLYdgTUB4A9cPrsaQ1Pb3bG1Y8PmoDpkakNvEtWjz9px8bUJ2wIlenxsOKx/47N6+HQl9fXty+IOY3GHDr1csQkYBGAPMbDHD7ivuYwlw2Pq08/kk+A/FO+qRizH27QoP6BiMR6DQiJX50GoFgpH5m8CqGXO6opuI6NDqB89PBtAvNYCicUo4eeOYwbrlyGVZ3WhMda/HXkr+cjY/luTSpM+rgkAf3/SK1zb1wnhn/+v51BX/eR0emcfq8N23SkKMj07h0SXEuKs1mPScvIMrT2Sn1tuNFSenMej2mg+G0smzWZ3duODYyjdPj6eeCYyPTWJd0LnB5gvi3GdcG//arI7h3Sy+WK1xLAMCR4WmVmw3egL6uyndeRRDBeW8Yd3z/Dynn8XZr9bQ1pr0BDLgmEvWC096EBnP2d/Gzc61I4s84j08FUy7yk8csUxu/LCKBUETCF4zAaIgWsPufPqw4mcD9Tx/G/9u6Fn8f66hQ2+bohD8xRttkIISxST8++eMDKTOBAsBNb1qWuFsjvu62xwbwyIfXY2wyAAmgtdGYuCMt+dG+zmYTRjwBTPqDGJ0IpNziec8WJzb1OPDciTFoRbSz0O0N4H9eG8FVF7VDp9Nk9cinQ2VWxw5r5U8QlL1MAwsrda7lOmZAu8qt02qPWE0Hw2mTgux4fBDf+tDliulHJtUr3K629PQ6jQ47Hv9j2vYf/rDyhfPwhB8nznrxlV8eSX3fHMdoyzSmQrmm2S6FUo9hN6qy/bHJ4ox/NToZUD5PTxVvQgOLQYePfuePaWWglmZgqvbxNYs5EK9aTIxNFi8mcuELSnz80f01HT+l5vUG8figK63Ncm2P8h3VVFzTKhP/fP2mvpR08bZxICyV67ykL2dNJh0uj3VG/frQCD77k/SJwb5242W4ds2CgvM/4VeeNORrN15W8LaJqHDZ1vGTAeUJpJwzzkVq1M4FPTPOBZP+kOK1wZRf/Q65ar8pJRiC4nlc7fqo3Ka9ATwxMJx2M8UmZ0fWHWzsXCuS+JhJ8y16xYv8+P9Kr2lE9JEMk14D93QIjzx3ArdcuQyLm81pBaS5wQBf0rd0ALCkxYxNqzsTz30/vu80OmIDtpr0GkACn4w96jGzM87rVx7EeHjCh3/84X7cfk03vr/3JD6xcRXevqoDPzs4jDt3vYQ3Lp2Pjb0ObN8ziC9cvybtG/i7dw+gq6UBI55A2reMr415sNI+L6tHPnsX2LBzszOtMbt6AWfhrCUdKp2kapNf5Drg5Tyz8q3T81RunT47pXxhe06ls0Nt8HG1zq+xydw6a3Idc63DalQu9xnGVCjXNNuloBoPKp2n7WoTUKikbzTqFI+nxVCcKrLRpFPMT2MRx1xT6yCs1AD5uaqF8TVzjcNMrCox0ZTj2G3FMuLxo7nBkJgJHAAefeGU6jluLhoc9qi0WRrQ18W7hUpNrd6emHF3bnxc4BaLXvG83mJRvkDyBcOK2/cHinNHRam3T0SFybaOV5sAaDJDp1cyfyiiuH4glLpsvkV5LNTmBvVOnmq/KWVkQrmtUS1t1QHXRE5PTimp7oF2akiHVYud/T34zvPH8JnNF6ayfXzfaezoj069/egLp3DHhu6UaW7v2NANh9WIU+PTuPvPVsGk12B8OoCv/PIIXj/vTaSNu6FvIY6PTSWWP/vqCP766uX4xm+O4svPHMF//M9R/PXVyzEdDMGk1+Dv/3QFTpybSitkcQ1GXdp7mPQatDQa4QtGb6/ftLoTd+56CYND7sSjfR+6cmmiI0O1g87jV+ydPj8dHacqm951g0GLLasX4Du3vAFf+fN1+M4tb6iqiy3KTleLBfdtXZsS+5kmv3Dam7CzP3VK6J39Tjjtyo9hXtRqRbvVgAdvvAz3v28tHrzxMrRbDbioVXlslI5Y50uyaGef8kVya6NBuZyoNNJb1NKrDA4uEU6cJ+Jpd/T3QEK50W0za3HbW1LL/W1vWQ6bWb1clGua7VKwmaPn19R46IFNpfO00ahVPJ6NKuNHzWvQ4a//ZMZ59E+WY565OB0dRr1QPPcbdcUbXyveCEsW/cKnNgakV/uyZf8Zd4VzdkGucZhJk1GnGBPFnOQiFx02I25645KUMnDTG5fU1QxehVKbXTKfOxcpd/EvKZLFv6RILkf3vrsXvZ1WWE16/M2MevJv3rJctQO7rVG5XdCiMnFRrhbOU95+Z3NtnKOJ6p1aHW+d0bZuV7mGaGvMrr60mfWK61tn3AE9HQji9mtS2wm3X9ON6aB6J96KjgbF66eVHQ1Z5a3UOueZFNsajir5or8YTyjUxJ1rQohvAtgEYERK6Uxa/jEAfwsgBOC/pZQfr1AW0Wmz4pIFYSxtXQ5/OIRv37we49MB6LQafO/3x/GF69cgHI5gQbMJ3755PUYn/bAYdRgan0aDUYdFzQ2YCoTxqd0HEjN1xjvjkidAWDy/AV/62aFEmqtWtGPHEzMeb3si+njbLVcuw0O/PY73XLYw0YudPBOoLxjBw789qjiQ+g//cDKxvfjdbsmPlSU//hrvoEvrWbcYMt5JkW3vusGg5eQFNU6jEdjYY8fFt1+V1eQXrskAdu1NnbL+kd8eRV9XM5Yp3Jar02lw1UXtGBxywxsIw2bWZ5xCeioQwvZre9LGXJsKKFdYWg0U0+tUrqkbjVrF9I0qncJGrQ5PHxzC1268DOeng5jXoMd3nz+Gj/5Jt2J6tTHIHrzxMqy0K+epXNNsl8KSeY0YnfTjWx+6HGOTfrQ2GhGWYSyZl/5IMQAsnG/CyIQPD954Gcang2hu0CMciWDRfJXJHiJS8THh//rL4oy5JiNAk0mXMp5Vk0kHWcTJBhoMyjHXoK+NLyKq/VEGAOiwmbBAIQ478mgUjkz6YTOnxoTNrMPoVOU6apQeU6nUGHDVqEXtLoIa6cCudU1GbVqb+I4N3Tg1Po1br16Gi+1NeMU1gS/+9FWMTwfw4I2XKX7B+40PKj+6NToZwCc2XozPP/VKYvuf2HgxzhbpUW1/CLjzbStw388PJbZ/59tWIMubXYioxDpsJiyYmFHHR8Kwz0ut4xsMGsWnZSyG7NrT49PBlGvxeKfZ+HTqXbgWQ+qspFLOPivpQdcUfnHwTNr1RPTOq+rowFJqa/znR4rT3i5Urk9OKamJzjUADwH4MoBH4guEEG8FsBnAaimlXwjRXqG8AYheuF7c0YzBIXeiogyGJdqa9PjLq5ZjZMIPo0EHi0GLqUAYFqMOk75Q9LntZ17DP7x9BRqNOpw468W3nz+RMr3v12+8DGfcPrQ1GmExajE+HUikWdLSoHxrqi+UGFstuUNtyO3D9/eexH1b12I6EMKxsWkcPHM+diIJoLXRgB/84SR+9NIQgAu315v0GjhsFzrDkh9//fqzr2H7pp5EJ1/8jhirSqdb/DE0PvI5t2g0AsvaGhXHWJtp2OPD3hNu7D3xYspytTHagNymkG4y6vHlFw6ndd7d9c5LlLctNNAKiS9evwZTgRAsBh2mA0FohXJFOjLph8UgUtJHZBijKo30cW8Qb+9Jnd3nni1OnFcZjN4XVL6lfOaytP0owzTbpWAy6dC3sAUHhtwQENBpBNY5WlKmRk92fMyL/z08gj/t6YRGBGHQafGLQRfmW4xYsyi9cXFqXLlj59S4D+sWF55/vVY5TtSW58MXCqK5QZcSczot4Mty9qpKq/ZHGQDgxJgXe148jS2XRoNCAtjz4mk0GQ2YpxBXmTQadbjnv48mHlkLR4CvPXsU/3zd6hLkfHbnZ4wXC0TLwPlpTogRp9aBbeGd9GXhD4XRaEztkG406vC1Z4/ijg0rMO0P4rIlzVg8vwHtTSa8MuRRjOkpn/Is380Nenz2yZdTLmQf+u0x1YmFcnX6vA/f+t/jKdv/1v8eh8NmxqVLivIWRFSAeWYTnAuBQ64pAAJajcCqBbaUGTwB4MjoNL77fOoNAP/x7GtouPoirFowb9b3aW5Q7jT7lxmdZia9Bre9ZXnaDTDGDF+KD3v8+NnLY/jZy2Mpy6+tkob/GZXxn4dUJqArt/iTUzPHXFN7ckpJTXSuSSmfFUJ0zVj8UQCfk1L6Y2lGyp6xGeIXrkqeGhjCX33nBfzr+9fhH5MmEACihcek0ybGRBpy+xKDF5r0Gtx69TI88HT0f4fNlPjm7iu/PII7NixXvCCZ9AcTverJHWpHRibhD0Xw+acOYvPaTnzll0dg0mtw+bI2vG1lO/YMDOHJweHEduJjrt23dS16HDbct3Ut7tz1Er71m2OJ7e8/7YHhjyfxjQ/2YcIXgiN2R0wkIhUDNN55Fn/kc1mrBcMeHzqsJqyusgGsqTJyHaMtV70LbPj/27v3+DauOm/8n68s25Jly3Z8k520cdKmN8tJgDQUtvQpDS0BUiewEMqt0ML24bcsLZvlWdiHbroJ3V32FrbdZZftA4WW21JuaVKg21JayqUXUpqL3VvaJm0TW7Zzk2xH8k3n94dGiiTPyJIsaWakz/v18svS6Eg6M/M9lzmambP54qWJyTzmG9i9oL0Br50M44WRsUSn/ty2elzYrl/ZNrtrsG3XM4kDZ6WA+/YfxZc3r9ZN76lx4itPzh3s+8u3X6ibflmrR3f7LGu1xlTbxZB84+n5DAUj+NpvX8PXfvtayvKLl7XpDiwW4peqTJrrHPC6qlPuX+V1VaO5rnCDa7VVTvz4D4fwoUuWYVYpNLidGc9+tBo7/NgyFIzgnqeGcM9TQynL113YmfOAdV1NFT75v861zEBNa4P+WVlGl7JXohWtHgSCkZQB7OoqwYoyrnetpK3Bjb/80QFsWLkYtU4Huls9CJw6jduveR26W934n/7RxA9US1vc+Kf3rtLvR3gNbufgqdI9kG2pL0yZ7PDWJm77kpwfXnpNZB1Nbte8Z3h1eGvxwsg4bvzemRMAcrn/6oU+Dz51+Yo5x8cX+lLbktZ6QWNddWqb4xS0NRjfUqTY/dmFMronstEEdKVW567BBn8HupNmkc51tlBRhbwupYi0wbX74peFisheAPcCWA8gAuCzSqnfz/c5a9asUXv27ClKHqNRhVdPTCAQisAhCoADw6FJLGlyYSaqMDw2ibb6GkzORLH/SBBLWzwYOnUaKzq8WFRfhR5fc2LCgOSzV6ocgr/68YHEsr9/Ty/aGmoRPD2NzkYXDh0/jS/85Mzr/+ft5+Nrvz6E3sX1uO6PzsEx7RLUbbsH8MrxcOJzX7ekCaMTkymX6MVnaxsZi50pBwFaPHNnCx0Zi6CrKTZbaKaBsfjncfAsYd6bLBUzRu0iGlW4fyCQUhZ2bF6N9T0+w0tJc5VrbJ4KR/BCYCJR2Z7n88z5NSs57RMvn8T0jMLE5Aw8rthB2BuXN+u+59DoKRw+HkGVw4ETE9NY5Ildxtjd4sKytqY56aNRhZ/3B/AXPzizff7lfavxDn9Btk/GDzArPoPhCJ5P2v7n+zxoNNj++147hSMngmhrqMfwWGz/jobGsWSRV/cHkFA4gv8ZGE2Z8fiLG/14e08bvAbfkYtT4QiOHJ/A6SnE8tPgQl0NsKTFOIZyFQpH8OCzx1Lagr99dy+uvLC1IOtQClmWSdPq0H2vnYKrehbB00jEVaMbiEwb/7BmZDwcwd4jQVQ5qlIuP1m9pBH1JuyvU+EIfvHMKG7emTrr99suaitYjJaD0+Ep9AfG5ut0s53PUiQygwNDQQRCk/B5a9Hb2Wh4RnKs3RvCX/xgX1K7twqXrViEZ5PahpnZWTirqnCez4OHnz2WmNDLVe3A37+7F2+9sNWwHZ6aVQiejiaVbwdqqkS3Hc7VWDiCn/ePzjmgfoe/DQ2lL2OWbOfJXsLhMD741Ufx3U9eBrfbXciPNq0ODYencSAQStQnvT7vnNmgDw6fwuT07Jk+ndeFumqgtroKKzqasvqebI4pToUjCJ6OYDg4m+g7djRWobHOZdguF2K2y2I6FY7gAZ168Cq/7foahjFqizPXDDgBNAO4BMDFAO4RkeVKZ7RQRG4AcAMAnH12Aa7x0RGNKvz6xREMnprE068cw5ruVmzdNYDmuhpc+6aluO2hgymPk6+x/pvd/fjU5StwfmvjnPtSnd1ch6PB07jrurUIRabhdVUjFJmGp6YK0zOzcFc7sHJxPe6+bi2GxybR2eiCU4D2d16ITm8tqqsccIhgUV0Nvrx5NY6eiqRUFucg9cyb+e5vln5p39nz3AqN90vLTili1G5qnJJy+UdNAW/+DuQWm2MGjYFRp9gJIBiemXMWjlGF21rvwu8Pj835/DVLm3TTOxyCt1/UgSU3XIKhYCRxtmihBh7TmR2fwXAE/6Oz/d/ub9MdYFva6sLzgTH8xTeeTEm/tFW/81cjzsRZwvF4c1U7UCOFaSKb3C6g5cylBpDCDqwBgNftwpUXtuKs5rWJztoFPo9tBtaAhbUXpYjRpa0uw05hrqpQhaHg1JwB3TcsMefHpya3C2+7qA1nL1qb1Q8IlarOXZP1jGHpzK5HrSYSmcGuA0NzylNfb6fuANvU1CycDu12C9qPVp7aKtyf9sPI9j4/3ulvQ73bhbde2Iq7m7OL6UX1LsN2phAa3C68w9+G7tYz+bnQ5zFjYE0X45OsrtgxGg5PY3d/YE4dcLXflzLA1uZdWF/gdHhK9/3pA2Dxumo4dKbvmGlgDYi1Ue/yt6fUMz2+eksMrAGxdboqrR4st76Gnc9cux+xy0If0Z6/BOASpdRops8p1kj3y6PjeGYwhM/+cB/u/NjFuP6bv0dkOopPvfXcxL3Pkh/Huaod+Pily/H137yMb12/1vCyp1KcyUMlwV+0s/Dy6Djeefuv55SVn934lqzu2VZoTx46jmvvfHJOfu6+fq3ugVax0xe5PrDcL9rF3p6/P3QcH9FJn6lOzgXr74IyrQ7NNa4y2XPoOD6s81nfvn4t1hQg5shUbOezkGu9+/QrJ/D4oRMpP1D/9YaLcMejL+GV4+GUz8inTBayfNuA5dp5sp9yO3Mt2zpgoXVFMesa9jdLxnBjWn+aOGM7AVwBACJyHoAaAMcyvaHQpqZmceDIKTz96gkEQhFUVwn+6yNvwPHxM9O4xmfaTH8clzwbZ6ZpXg8fn0gUlPj7ttyzF4ePTxRp7YjMMxyKoLmuBp9667n4sytif811NRgZM77hZSQyg98fOo7d+wbx+0PHEYlkvpH71NQs9hw+gfv2D+KpwycwNaV/k+NYfnKbmrnY6SutPij29gwUYOrtTCptf5WrQkzRHjcyPqX7WUaTnhBZXa5tcK71bmhyZs4sc1+8L3Zv02w/I5NClm8isp/h0CTetGwR7rr+Yvzr+1fj7usvxpuWLZpTByy0rihmXcP+pvlscVmoiHwPwOUAWkXkCIBbANwJ4E4R6QcwBeCjepeEFsvU1CwePjiC2ahCMDyDr/7qRXxw7VJ8+Rcv4BsfuzjlZn1Gj+PP47NxZrrZ4HBIf3aNTLMnEtlVZ6NrziXUN61bAZ/BzIGRyAweeH4YL46MI6qAF0fGMBSK4KrzOwwvL3n44EjinmhDiODYxCTeuqJd975rud4gtNjpK60+KPb29BX5BrCVtr/KVSFvFOx16c+m3WBwvykiK8v1Ek8gt3p3amoWkelZ3Xo0fdLlfMuk1W8ETkTFtay1Dut7OxMTo7iqHdjW14NlrXUp6RZaVxSzrmF/03y2OHNNKfUBpVSnUqpaKbVEKfV1pdSUUurDSim/Uur1SqlfljJP+weDmJ5RiEaBbbsH8L43nIUv/+IFRKaj+MHvX8X2vh64qh340VNHcNO6FXMeA2dm47xv/1Fs7/Ojt9N4VrT47InJCjl7IpGVzEYx5xfq2x46iNmofvpnh0M4ejKMOx59Gf/+yxfxX4++jKMnw3h2OKSb/vmRMZyYmMZnf7gPn/vxAXz2B/twYmIaz4+M6aa/0OfB9j5/StnVm9knrqupJlEHnEnfg64m/Xse9PjqdT+/x6ffEFZafdDortLdno1u/ftTtdY7sS0t/ba+HrTW6x/k9XY26m7/THVyLiptf5WrFo9+HLZ4cr9PWqfXNac/cNO6Feg0+AGByMoODAUTA2tArM3euqsfB4aChu/Jtt6dmprFzv2DeGYwpFuPrj6rac5nXGTQNmfSXKdfvpvrKnoSLqKKEZ6axS3abMFArB67ZdcAwmlXtpxncExwXpb1Tq7HFLlgf9N8/Ik0T4FQBBOTsVPeI9NRtNXXJgrjj/cOAQDu/NjFOD4+hcVNLnzr+rUYGZvE2YvcuPLCDoyEInA6HTh1ehr//N5VGWdIAoDuFg92bF495xrq7hZOAU/lZ2RM/5eX0fEIzmmfO+A0pnO5yG0PHUTPR96g+/njkzPYtju1Ad22ewDf+NjFuulzvRHxaycmceTEOO66bm1icpLfHhzGkZN1WNLcMCe9x12rewNSj1v/V6xKqw9eGD6Nx186ptWpk2ipr8UPf/8q3DVOnO9rmpP+4Mhp3H9gCP/1kTfg1OlpNNVV45u/OYTmuhosb5s7YOZyOdHX24llSVNvz1cn56LS9pddzcxEMTAU1CYJcaOn0wun80wn9YXhsG65bnBV45z2ppy+a1lbPc49PpEyica57fVYxl+WyYYML/EcM77MKdt6d/9gEFvv7UdzXQ1uvGIFbv/lmTPat1x5HhY31eLu68+0nRf5PHnNuPtcQL+dqatxZj0DIBHZl1E9Fki7XHOhN+V/fvg0vvLIQXz80uUQAZQCvvLIQSxv82BN98IGwdjfNB8H1/LU6XVhCLH7P7mqHairTb3E48d7h/CzgWH803tX4eDIOG7ZNZByM/ZzO+YeYGficMicmUS7Wzy8OSGVpfZ6/VOmWz36g02np/QvFzltcB+1ExP69zs6MWF8v6MGtwtrl2XX6HV4XbjjN6/g9ocPpeR/0+uNZzfyuGuxdll2p4RXWn3Q4a3FzwaGEz9cALHtec0bl+qmd1dX4bFDJ/DwC8dS0n/s0mWG3+FyOQsyeYGeSttfdjQzE8XOfUdx884zl7XdusmPTasWJwbY6l1O3XL9/67NfTZBh0Ow7oIOnNNWz5gg2zO6xLO5rhozM9GUQepk2dS7Ae0yp6FgBN96/JXEAemapc34qx8fwNJFHrzd7yvIOui1Mx8waGeIqLy0G9Rj7Q1z++ZNORwTpAuEInjleBhfefjFlOXDIeP7SmeL/U3z2eKyUCvq7WpEdZXAIcC2vh4MnTqte4nH0KnT8NQ4CzJq7HAIlrfV45LlrVjeVs+CQmUrPDOrW54iM/qDZfH7FyQzahABYHFznW76xU2Fme0o/stRcv4L/ctRJdUHje4q3cs8jS4Lra916sZPQ615vydV0v6yo4GhYGJgDYgNtt+8sx8DSZe1eV36ceXNM64YE1QuejsbsX1j6mVOt2zowZcffD6lDOWjM+kyp6FgBF95+EV87dcvQwQ4eXoKnY2FuSdasW8PQETW1lCr39dscBX20vBOg0s3Owp0Wwj2LczFM9fyVFNThbeuaMfzI2NQUAhPz2I4NJlyiYenpgpNdTXoXeLFWc0cNSbK1pGTYdz92Cspp0zf/dgrWN7qgX9x05z0Pb5G3LrJP+esE79Bp9jf6cUXN/rx1/eeSf/FjX74uwrTieYvR4V16FhY9zLPJne17mWhF7Y34MjJcEp9vLjJjQvbcztjmCrHUFD/UvRAMIJVZ8Wen9daj1dPnE6JqyXNbpzHSzmpwrlcTnQ21uAf37sK4akZuGuc+NqjL2H/0VBKGcpHb1ds4G5rUnu9ra8H33n8EG7d5MdFBRr8KvbtAYjI2gKhCNw1DtzxkTfg5OlpNNdV41R4CoFQBBd1Fe579Oq07Rv9WFmgYxAyF1uMBaipqULvkiYAQP/RUwicOoXexY2YmVWorXZgZlbhrEUuLG1hx5soF52Nbpw8PZVyyrSr2gFfo/6vOjU1Vejr7UJ3iwfDoQg6vC6s7GrUnfkTAJxOB969ejHO66hHIBiBr9GFns5Gw0tX8hH/5Yiz8yxcZ6Nb9zLPz1x5nm56t7saV57fDl+j68xBks8Lt7u6VFkmm+lsdOteDpJc57jd1Xjbee3o8DKuiNJ5XbX4k7sfy1iG8lFTU4VNK7uwvNWDQCiC9oZaKDWLT731vIK328W8PQARWVuLx4Vtu/+ADSsXJ37Yv2//Udx+zesK+j3JdVo2xyxkLxxcK5ALOrx4LjCGT3/v6ZQzZ1a0tZudNVNFowqHj08kKg+evUPZ6On06p6J1pPhF+qamiqs6V6U9Xc4nQ6sOqt5Qb+o241dy2M+8eB2V2OthQ6S7LrtK0W2MWa1uCokxigthF4Z+uJGP6JK4eXR8QXFU67tOxFRrno6vfj0FSuy6msutL1knVa+OLhWIE6nA5tWLcaK9uKdCWM30ajC/QOBOTOWrO/xscNOGbE8FZ6dy6Pd48HO275S2D3GFooxSguVXIaGghE0uqvxLw88hz2vBBlPRGR52fYD2F5SJpXRayyR+Jkwb/d3YtVZzRXTKTdy+PhEouIBYvev2XLPXhw+PmFyzsgOWJ4Ky+7l0c7xYPdtXynsHGMLxRilQoiXofM6GnDdN3+PPa/EJjNgPBGRHWTTD2B7SZlUTs+RSm44pH+D6JGxhU81TES5YXk0D7c9WR1jlAqJ8URE5Yr1G2XCy0ILSO/6awB49cQEhkOTmJiawdJFHixrrYz7mHRoUw2n39y2vaEwUw0TLUSu90uYmYliYCiIoWAEnY1u9HR6bXVmS6WVx1z3VzHvN1Vp276cTU3NYv9gEIFQBJ1eF3rL5CbEjFEqhHg9Gp6exU3rzsU9e45gKBg74CxEPNm9HSYia8umjille8l7odoPB9cKxOj6a0+tA88MjuG2hw5W3HXZ3S0e7Ni8es42iQ86Epkl1/slzMxEsXPf0Tk3Od20arFtOvaVVB5z3V/Fvn9GJW37cjY1NYud+wex9d4zcbV9ox+bVnbZfoCNMUoLpVeP3rRuBe5+7BWcPD214Hgqh3aYiKwr2zqmVO0l7+1mT6KUMjsPJbVmzRq1Z8+egn/uy6PjeOftv54ziv3P712Fz/5w35zlP7vxLVjeVl/wfFhNfMR9ZCyC9gaOuAOYd+WLFaN0hlF5NSqX+147ifff8fic9N+/4RKsOqu5JHkuhCzLY8YYtUN85rq/co2HfLAuLBjT6tA9h0/gw19/Yk6cfPvjbyyLWb8YowVTke28UT1613Vr0dZQu+B4Kpd22CJs386T+cLhMD741Ufx3U9eBrfbXciPNqUOzaWOKUV7WYq+KeXNcGfzzLUCMbr+emJqxvC67EooGA6HYHlbfUWsK9lHpvsl6MXqUFA/fSAYwaqziprVgqqU8pjr/so1HvJRKdu+nAUM4mQ4VB73WWGM0kIY1aMKqiAxVS7tMBFZUy51TCnay1L0TanwbHEetYjcKSIjItKv89pnRUSJSKsZeYuLX3+dzFXtgKfGqbuc9zEhMo9ReTUql52Nbt30vkaWYyvKdX/lGg9UmToN4qTDyzghKnY9ynaYiIrJanUM+6b2ZIvBNQDfBLA+faGInAXgSgCvljpDQOyU0JdHx/HYS8fgEGDH5tWJQhC/LrrBXYWb1q2Ys5z3MaFcJMfay6PjiEYr63LuQovfLyHbctnT6cWtm/wp6W/d5EdPZ2PJ8lzpcikDue6vXOOBytN8Mdbb1YjtG1PjavtGP1Z2sR4gOru5Dv/wxyuLVo+yHSaiYsqljinFcRn7pvZki8tClVKPiki3zktfBvCXAO4tbY5iNz38af8QPvej/YmbDP77B1+Hn376LRgdP3P9NQAsXeTB689uxumpGZxdQbOFUmFY8YaWdp+9xuEQrO/x4YIb35LV/RKcTgc2rVqMFe31CAQj8DW60NPZyJsol0iuZSDX/ZVrPFD5ySbGamqqsGllF5a3ehJ138oymS2UaCGiUYUHnh3Gjgefx8cvXY4qB7Bm6SK8eXlLwepRp9OBvt4udLd4EAhF4NPKH9thIiqEbPuOpTouY9/UnmwxuKZHRPoAHFVK7RMpbZDNzETx2KHjiYE1IHYN9J9992ns/rNLccny1CtUu1vr0d3Ka6MpP4ePTyQqcCAWa1vu2YsLTLqhZakalampWewfDCIQiqDT60LvPAexuabP9X4JTqcDq85q5r1dTHDomH4ZOP/Tb8E57fr7L9f9xftNVbZcY0whizsuE1WI5H7KVx5+EUDsLIs7PvIGeGqc87bH2YhGFX7x/IilfmgkovIyOT2NyZkopmYVJmeimJyehtNZm5Imnz5pvtg3tR9b/twjInUAvgBga5bpbxCRPSKyZ3R0dEHfHY0qPPXaCcObDD4zFMLU1OyCvoMqT6YYzXRDSzMYNSqHjk0U7Dumpmaxc/8gPvz1J/Bn330aH/r6E9i5f9CwbOWannJTyDo0H6+emNAtA6+dKFzMkb0tNEaziTHWM7QQZtejxTR0Kqxbfp48fLJg5cToh8bDx9kOFEI5xyeVh2LH6ER4Ej/tH8G1dz6JT3/vaVx755P4af8IJsKTKeleMegvvMo+KcGmg2sAzgGwDMA+ETkMYAmAP4iITy+xUuoOpdQapdSatra2BX3x4eMTmIjM4rUTp3VvMvjS6Dj2DwYX9B1UeTLFqNVuaFmKRmX/YBBb7+1P6URvvbffsGzlmp5yU8g6NB+eWv2JYepqbHvyNRXYQmM0mxhjPUMLYXY9WkzVTodu+VGqcOXEaj80lptyjk8qD8WO0YHAOLbuSmvjd/VjIDCeks5oskL2SQmw6eCaUuqAUqpdKdWtlOoGcATA65VSgWJ/93AogompWdyz5wi+mHZj4xuvWIEf7DmC4RAbeiocq93QshSNSsCgE21UtnJNT/Zy8vQ0brxixZz69mR42uScUbkwirFTSTHGeoZIn1H5+fEfjgAoTDmx2g+NRFRehkOTBm186plrHd7aOZMV3rRuBTq8qZePUmWyxRCriHwPwOUAWkXkCIBblFJfNyMvHV4XguFpnDw9hSXNLtxw2XJEFaAU8K3HX8HJ01Po8LKhp8Kx2g0t443KbQ8dTNz3pNCNSqfWiU5u5FzVDsOylWt6spfmump8f8+r+PilyyESq2+/v+dV/NN7V5mdNSoTizzV+DudGPvnpBhjPUOkb1HdmfLj7/Li2UAI33r8FQwFYwNqhSgn8R8a0++5xpnziKgQOry1Bm186vHN2Ys8WNFRnxgDcAiwoqMeZy9iXUQ2GVxTSn1gnte7S5QVdLd48NrJCWzr68E3fvsy1l3YiVt2DSQa+u0b/VjZxWnBqbCsdEPLUjQqvV2N2L7Rn7gEa76ylWt6spceXz0+dfmKxOn6rmoHtvf50eMzvzxQeej1NerGWG/nmTqE9QyRvt7OM+XnTcsWYX1vJ06engKAgpUTq/3QSETlpcdXj+19/nn7mg6H4IrzO7C8tZ51Ec1hyuCaiKwE0J38/UqpH5uRl1w5HIK3nNuOV09MYGlLHaLRKO6+fi1GxiYT04IvdEYkIisrRaNSU1OFTSu7sLzVg+FQBB3zlK1c05O9eNy1eJe/Hd2tazEcmkSHtxY9vnp43DwFnwrD5XKir7cTy1rrEjHW29kIl+tMN4n1DJG+9PKzrLUO3/74GwteTqz0QyMRlZdc+pqsi8hIyQfXROROACsBDACIn3epANhicA2IFaju1np0t7JAUWUqRaNSU1OFNd2Lipae7MXjrsXaZRxMo+JxuZy4eFlLxjSsZ4j0ZVN+iIisjH1NWigzzly7RCl1kQnfS0REREREREREVFBmzBb6mIhwcI2IiIiIiIiIiGzPjDPX7kJsgC0AYBKAAFBKqZUm5IWIiIiIiIiIiChvZgyu3QngIwAO4Mw914iIiIiIiIiIiGzHjMG1V5VSu0z4XiIiIiIiIiIiooIyY3DtORH5LoDdiF0WCgBQStlmtlAAiERmcGAoiEBoEj5vLXo7G+FymbE5iewhGlU4fHwCw6EIOrwudLd44HCIafmZmprF/sEgAqEIOr0u9HY1oqamyrT8UGasc6nYsqmjWG8QGYuXjxOnp9Dsrsb0jIKvyfz2nogqW7Ztt9WOVch+zDgycSM2qHZV0jIFwDaDa5HIDHYdGMLWXf2ITEfhqnZge58ffb2dPNgj0hGNKtw/EMCWe/YmysyOzauxvsdnSqM1NTWLnfsHsfXepDK80Y9NK7t4oGxBrHOp2LKpo1hvEBmLl4+vPHwQ719zNm7/5UFLtPdEVNmybbutdqxC9lTy2UKVUtfp/F1f6nwsxIGhYOIgDwAi01Fs3dWPA0NBk3NGZE2Hj08kGisgVma23LMXh49PmJKf/YPBRCMbz8/We/uxf5Bl2IpY51KxZVNHsd4gMhYvHxtWLk4MrAHmt/dEVNmybbutdqxC9lTywTURuUtEmpKeN4vInaXOx0IEQpOJghcXmY5iODRp8A6iyjYciuiWmZGxiCn5CRjkZzhkTn4oM9a5VGzZ1FGsN4iMxcuHCCzV3hNRZcu27bbasQrZU8kH1wCsVEqdij9RSp0E8DoT8pE3n7cWrurUTeeqdqDDW2tSjoisrcPr0i0z7Q0uU/LTaZCfDq85+aHMWOdSsWVTR7HeIDKWXD6s1N4TUWXLtu222rEK2ZMZg2sOEWmOPxGRRTDn3m956+1sxPY+f0onYnufH72djSbnjMiauls82LF5dUqZ2bF5NbpbPKbkp7erEds3ppXhjX6s7GIZtiLWuVRs2dRRrDeIjMXLx+59R3HjFSss094TUWXLtu222rEK2ZMZg1r/AuB3IvJDxCYy2Azgb03IR95cLif6ejuxrLUOw6FJdHDmOqKMHA7B+h4fLrjxLRgZi6C9wdwZeGpqqrBpZReWt3oSMwKt5Kx/lsU6l4otmzqK9QaRseTycfL0FL51/VpMzyr4GjnjHhGZJ9u222rHKmRPJT8yUUrdLSJ7AFwBQAC8Ryn1TPx1EWnWLhVF0rI7AWwAMKKU8mvL/gnA1QCmALwE4Lrky02LzeVy4uJlLaX6OiLbczgEy9vqsbyt3uysAIg1tmu6F5mdDcoS61wqtmzqKNYbRMZYPojIirKtm6x2rEL2Y8ZloVBKPaOU+nel1L8lD6xpHtJ5yzcBrE9b9iAAv1JqJYAXAPxV4XNKRERERERERERkzJTBtXnMOfdSKfUogBNpyx5QSs1oTx8HsKQEeSMiIiIiIiIiIkqw4uCayuM91wP4udGLInKDiOwRkT2jo6P554yoSBijZGWMT7I6xihZHWOUrIzxSVbHGCU7sOLgWk5E5AsAZgB8xyiNUuoOpdQapdSatra20mWOKEuMUbIyxidZHWOUrI4xSlbG+CSrY4ySHVhxqrWsp+QQkY8iNtHBOqVUPme8ERERERERERER5a3kZ66JyD+LSE+GJOuy/Jz1AD4HoE8pdbogmSMiIiIiIiIiIsqBGZeFPgfgDhF5QkQ+KSKNyS8qpU6kv0FEvgfgMQDni8gREfk4gH8H0ADgQRHZKyJfLUXmiYiIiIiIiIiI4kp+WahS6msAviYi5wO4DsB+EfktgP+nlHrY4D0f0Fn89SJmk4iIiIiIiIiIaF6mTGggIlUALtD+jgHYB2CLiPy3GfkhIiIiIiIiIiLKR8nPXBORHQD6ADwE4O+UUk9qL/2DiDxf6vwQERERERERERHly4zZQvsB3GwwCcHaUmeGiIiIiIiIiIgoX2bcc+1OEWkWET8AV9LyR5VSwVLnh4iIiIiIiIiIKF9mXBb6CQA3AVgCYC+ASxCbCfSKUueFiIiIiIiIiIhoIcyY0OAmABcDeEUp9VYArwMwakI+iIiIiIiIiIiIFsSMwbWIUioCACJSq5R6DsD5JuSDiIiIiIiIiIhoQcyY0OCIiDQB2AngQRE5CWDQhHwQEREREREREREtiBkTGrxbe/g3IvIwgEYA95c6H0RERERERERERAtVssE1EVmks/iA9r8ewIlS5YWIiIiIiIiIiKgQSnnm2lMAFADReU0BWF7CvBARERERERERES1YyQbXlFLLSvVdRERERERERFR44XAYKho1OxtElmLGhAYQkfcAuBSxM9Z+rZTaaUY+iIiIiIiIiIiIFsJR6i8Ukf8A8EnE7rfWD+CTIvKVed5zp4iMiEh/0rJFIvKgiBzU/jcXN+dERERERERERESpSj64BuB/AXi7UuobSqlvAHgngMvnec83AaxPW/Z5AA8ppVYAeEh7TkREREREREREVDJmDK49D+DspOdnAdif6Q1KqUcxdzbRjQDu0h7fBWBTgfJHRERERERERESUFTPuudYC4FkReVJ7fjGAx0RkFwAopfqy/JwOpdSQ9p4hEWkvfFaJiIiIiIiIiIiMmTG4trXUXygiNwC4AQDOPvvseVITlR5jlKyM8UlWxxglq2OMkpUxPsnqGKNkB2ZcFroHsRlCfwVgCEAjgN8ppX6lLcvWsIh0AoD2f8QooVLqDqXUGqXUmra2toXknagoGKNkZYxPsjrGKFkdY5SsjPFJVscYJTswY3DtUQAuEVmM2EQE1yE2YUGudgH4qPb4owDuLUjuiIiIiIiIiIiIsmTG4JoopU4DeA+Af1NKvRtAT8Y3iHwPwGMAzheRIyLycQBfAnCliBwEcKX2nIiIiIiIiIiIqGTMuOeaiMibAHwIwMe1ZVWZ3qCU+oDBS+sKmTEiIiIiIiIiIqJcmHHm2mcA/BWAnyilBkRkOYCHTcgHERERERERERHRgpT8zDVt0oJfJT1/GcCNpc4HERERERERERHRQpVscE1E/lUp9RkR2Q1Apb+ulOorVV6IiIiIiIiIiIgKoZRnrn1L+//PJfxOIiIiIiIiIiKioinZ4JpS6int/69EpE17PFqq7yciIiIiIiIiIiq0kk1oIDF/IyLHADwH4AURGRWRraXKAxERERERERERUSGVcrbQzwD4IwAXK6ValFLNAN4I4I9E5M9LmA8iIiIiIiIiIqKCKOXg2rUAPqCUOhRfoM0U+mHtNSIiIiIiIiIiIlsp5eBatVLqWPpC7b5r1SXMBxERERERERERUUGUcnBtKs/XiIiIiIiIiIiILKlks4UCWCUiIZ3lAsBVwnwQEREREREREREVRMkG15RSVaX6LiIiIiIiIiIiolIo5WWhREREREREREREZYWDa0RERERERERERHmy/eCaiPy5iAyISL+IfE9EeP82IiIiIiIiIiIqCVsPronIYgA3AlijlPIDqAJwjbm5IiIiIiIiIiKiSmHrwTWNE4BbRJwA6gAMmpwfIiIiIiIiIiKqELYeXFNKHQXwzwBeBTAEIKiUeiA9nYjcICJ7RGTP6OhoqbNJNC/GKFkZ45OsjjFKVscYJStjfJLVMUbJDmw9uCYizQA2AlgGoAuAR0Q+nJ5OKXWHUmqNUmpNW1tbqbNJNC/GKFkZ45OsjjFKVscYJStjfJLVMUbJDmw9uAbgbQAOKaVGlVLTAH4M4M0m54mIiIiIiIiIiCqE3QfXXgVwiYjUiYgAWAfgWZPzREREREREREREFcLWg2tKqScA/BDAHwAcQGx97jA1U0REREREREREVDGcZmdgoZRStwC4xex8EBERERERERFR5bH1mWtERERERERERERm4uAaERERERERERFRnji4RkRERERERESGwuEwwuFw3q8TlTsOrhEREREREREREeWJg2tERERERERERER54uAaERERERERERFRnji4RkRERERERERElCcOrhEREREREREREeWJg2tERERERERERER54uAaERERERERERFRnji4RkRERERERERElCcOrhERERERERGRIaUUwuEwlFJmZ4XIkji4RkRERERERESGIpEIPnrHo4hEImZnhciSnGZnYKFEpAnA1wD4ASgA1yulHsvlM6JRhUPHJvDKiQnU1Tjhdjpw/PQkWjwu9HR64XRyDJLsJRpVOHx8AsOhCDq8LnS3eOBwiNnZKqqpqVnsHwwiEIqg0+tCb1cjamqqzM5WxYhEZnBgKIhAaBI+by16Oxvhctm+iaEywfgkq5uZiWJgKIihYASdje6K6n9W8roT2U1Vda3ZWdCVbT3C+oaKqRx6lrcBuF8p9V4RqQFQl8ubo1GF+wcC2HLPXkSmo3BVO3DTuhWoq67Ctt3P4NNXrMCmVYtZ6Mg29GJ6x+bVWN/jK9sBtqmpWezcP4it9/Yn1nn7Rj82reziAFsJRCIz2HVgCFt3JW3/Pj/6ejs5gEGmY3yS1c3MRLFz31HcvPNMjN66yV8R/c9KXneicqeUQiQSgcvlgkjxjkGyrUdY31Cx2TqKRMQL4DIAXwcApdSUUupULp9x+PhEYhACACLTUdz20EEcPz2FDSsX4+ad/RgYChY660RFoxfTW+7Zi8PHJ0zOWfHsHwwmBtaA2Dpvvbcf+wdZdkvhwFAwMXABaNt/Vz8OsO4kC2B8ktUNDAUTB3tALEYrpf9ZyetOZGXhcBjhcHhBnxGJRPD+2x8s+mWk2dYjrG+o2Gw9uAZgOYBRAN8QkadF5Gsi4snlA4ZDkUQBi4tMRxFVgEjscSDI68rJPoxiemSsfOM4YLDOw6HyXWcrCYQmDbb/pEk5IjqD8UlWNxTUb8Mqof9ZyetOVAmqaop/GWm29QjrGyo2uw+uOQG8HsB/KqVeB2ACwOfTE4nIDSKyR0T2jI6OprzW4XXBVZ26GVzVDjgEUCr22NfoKt4aECFzjObKKKbbG8o3jjsN1rnDW77rXErzxafPW2uw/a15Xw4qP5lilPFJVpApRjsb3boxWgn9z0pedyspZD+UqBgKUYeyvqFis/vg2hEAR5RST2jPf4jYYFsKpdQdSqk1Sqk1bW1tKa91t3iwY/PqREGL33Otpa4G9+0/ils3+dHT2Vjk1aBKlylGc6UX0zs2r0Z3S04nddpKb1cjtm/0p6zz9o1+rOxi2S2E+eKzt7MR2/vStn+fH72sO6lEMsUo45OsIFOM9nR6ceum1BitlP5nJa+7lRSyH0pUDIWoQ1nfULHZ+k6+SqmAiLwmIucrpZ4HsA7AM7l8hsMhWN/jw/mffgte1WYLrXU6cPL0JG6/5nXo6WzkDQ7JVuIxfcGNb8HIWATtDeU/W2hNTRU2rezC8lZPYobUlZwttGRcLif6ejuxrLUOw6FJdHA2RrIQxidZndPpwKZVi7GivR6BYAS+RlfF9D8red2JqDCyrUdY31CxlUPP8tMAvqPNFPoygOty/QCHQ3BOez3Oaa8veOaIzOBwCJa31WN5W+XEdE1NFdZ0LzI7GxXL5XLi4mUtZmeDSBfjk6zO6XRg1VnNWHWW2TkpvUpedyIqjGzrEdY3VEy2H1xTSu0FsMbsfBARERERERERUeXhOZBEREREREREVBDhcBjhcNjsbBCVFAfXiIiIiIiIiIiI8sTBNSIiIiIiIiIiojxxcI2IiIiIiIiIiChPHFwjIiIiIiIiIiLKEwfXiIiIiIiIiIiI8sTBNSIiIiIiIiLKmlIK4XAYSimzs0JkCRxcIyIiIiIiIqKMkgfUojNT+OgdjyISiZidLSJL4OCaJhpVeHl0HI+9dAwvj44jGuUIPJERlhdKx5ggK2N8EhUXyxhRZUgfUKuqrjU5R7lhXUXF5DQ7A1YQjSrcPxDAlnv2IjIdhavagR2bV2N9jw8Oh5idPSJLYXmhdIwJsjLGJ1FxsYwRlYdwOAwAcLvdGdPZbUAtjnUVFRvPXANw+PhEopABQGQ6ii337MXh4xMm54zIelheKB1jgqyM8UlUXCxjROYKh8OJgTEyxrqKio2DawCGQ5FEIYuLTEcxMsbrx4nSsbxQOsYEWRnjk6i4WMaICLD+BAesq6jYOLgGoMPrgqs6dVO4qh1ob3CZlCMi62J5oXSMCbIyxidRcbGMEdlfvgNjye+LRCKJ+7HFl1sJ6yoqtrIYXBORKhF5WkTuy+f93S0e7Ni8OlHY4tdfd7d4CppPonLA8kLpGBNkZYxPouJiGaNsWf3MpkoWiUTwkf94KKuZPxMDZ8p4goNIJII/ufM3UNFopo8qKdZVVGzlMqHBTQCeBeDN580Oh2B9jw8X3PgWjIxF0N7gQneLhzc2JNLB8kLpGBNkZYxPouJiGaNsRSIRvP/2B/H9G6+c96b5lSrbSQWyET+bzOVyQWT+8pjtRAXRmSl86u7H4Kz1wFHlMHyf1SY+YF1FxWb7wTURWQLgXQD+FsCWfD/H4RAsb6vH8rb6guWNqFyxvFA6xgRZGeOTqLhYxihbVTXWGnApZ/MNZiYPvmUST5d8xmFVdU3O+SnkwGG+WFdRMZXDZaH/CuAvAVjnnFMiIiIiIiKiEjC65DbTYGZ88C39UtD0zzJKV6g8EpULW5+5JiIbAIwopZ4SkcszpLsBwA0AcPbZZ5cmc0Q5YIySlTE+yeoYo2R1jFGysmzjMxwOIxwO533mUTgcxuzUpOVudG8l+Wyb+H7539/8He7+/9Yl9k/69k4/cyx9+ez0mbQfuv3n+NqfXA4RSUk3Oz2ppZ2COKJQUQdmpydx4sSJlM9ITht//8mTJ/End/4WP/rs1TnHEOtQsgOx88ixiPw9gI8AmAHgQuyeaz9WSn04w3tGAbyStrgVwLFi5dNiuK7mOqaUWp8pgUGM5suK26DYKm2dC72+GWM0i/jk9i9/Zq7zQuvQSthfXEdzlbqdz5WVt1227L4OZud/oe18OrPXp5i4bqVXDu0881DeeTCMUVsPriXTzlz7rFJqQx7v3aOUWlPwTFkQ17WyVOI2qLR1ttr6Wi0/xVZp6wvYe53tnPdscR0pk3LYdnZfB7vnP125rU8yrpv9WGG9mIfKzUM53HONiIiIiIiIiIjIFLa+51oypdQjAB4xORtERERERERERFRBeOZazB1mZ6CEuK6VpRK3QaWts9XW12r5KbZKW1/A3uts57xni+tImZTDtrP7Otg9/+nKbX2Scd3sxwrrxTzEVFweyuaea0RERERERERERKXGM9eIiIiIiIiIiIjyxME1IiIiIiIiIiKiPHFwjYiIiIiIiIiIKE8VN7i2fv16BYB//DPrb16MUf6Z/JcR45N/Jv/NizHKP5P/5sUY5Z/JfxkxPvln8t+8GKP8M/nPUMUNrh07dszsLBBlxBglK2N8ktUxRsnqGKNkZYxPsjrGKFlVxQ2uERERERERERERFQoH14iIiIiIiIiIiPLkNDsDVB6iUYXDxycwHIqgw+tCd4sHDodgZiaKgaEghoIRdDa60dPphdN5Zkx3amoW+weDCIQi6PS60NvViJqaKhPXhKgwwuFpHAiEMByaRIe3Fr0+L9zuasP0RmWIKFunw1PoD4wlYs7va0Cdu8bsbJFNzNdeExCJzODAUBCB0CR83lr0djbC5WJXulRYxxGZi2WQKDP2CGjBolGF+wcC2HLPXkSmo3BVO7Bj82q87fx27DowiJt39ieW37rJj02rFsPpdGBqahY79w9i671nXt++0Y9NK7s4wEa2Fg5PY3d/AFt3JcV2nx9X+326A2xGZWh9j48DbJSV0+Ep3Nc/PCfmNvg72PGlec3MRLFz31HD9ppiA2u7DgzNKWN9vZ0cYCsB1nFE5mIZJJofe0y0YIePTyQGBQAgMh3Flnv2Yv9gMNFRjy+/eWc/BoaCAID9g8HEwFr89a339mP/YNCcFSEqkAOBUKLzAWixvasfBwIh3fRGZejw8YmS5ZnsrT8wphtz/YExk3NGdjAwlLm9JuDAUFC/Xuc2KgnWcUTmYhkkmh8H12jBhkORREUbF5mOImC0PBgBAMPXh0OR4maYqMiGQ5MGsT1pkF6/LIyMsSxQdnKNOaJkQ8HM7TUBAZYxU7GOIzIXyyDR/HgeOy1Yh9cFV7UjpcJ1VTvgM1re6AIAdBq83uF1lS7zREXQ4a01iO1ag/T6ZaG9gWWBspNrzBEl62x0Z2yvCfCxjJmKdRyRuVgG5/rgdTdgcPTknOVdbc347jfuMCFHZDaeuUYL1t3iwY7Nq+GqjoVT/H5RK7sacesmf8ryWzf50dPZCADo7WrE9o2pr2/f6MfKrkZzVoSoQHp9XmzvS4vtPj96fV7d9EZlqLvFU7I8k735fQ26Mef3NZicM7KDnk5vxvaagN7ORv16nduoJFjHEZmLZXCuwdGT8PVtmfOnN+BGlYFnrtGCORyC9T0+XHDjWzAyFkF7w5mZDjetWowV7fUIBCPwNbrQ09mYuDlyTU0VNq3swvJWT2KGxJWcLZTKgNtdjav9PnS31mU1W2imMkSUjTp3DTb4O1JijrN4UbacTkfG9poAl8uJvt5OLEuu1zlbaMmwjiMyF8sg0fzYI6CCcDgEy9vqsbytPmW50+nAqrOaseos/ffV1FRhTfeiEuSQqLTc7mqsXdaSdXqjMkSUrTp3TU4xR5RsvvaaYgNsF7OMmYZ1HJG5WAaJMuNPkkRERERERERERHni4BoREREREREREVGeOLhGRERERERERESUJw6uERERERERERER5YmDa0RERERERERERHmy1eCaiFSJyNMicp/2fJGIPCgiB7X/zWbnkYiIiIiIiIiIKoetBtcA3ATg2aTnnwfwkFJqBYCHtOdEREREREREREQlYZvBNRFZAuBdAL6WtHgjgLu0x3cB2FTibBERERERERERUQWzzeAagH8F8JcAoknLOpRSQwCg/W83IV9ERERERERERFShbDG4JiIbAIwopZ7K8/03iMgeEdkzOjpa4NwRLRxjlKyM8UlWxxglq2OMkpUxPsnqGKNkB7YYXAPwRwD6ROQwgP8GcIWIfBvAsIh0AoD2f0TvzUqpO5RSa5RSa9ra2kqVZ6KsMUbJyhifZHWMUbI6xihZGeOTrI4xSnZgi8E1pdRfKaWWKKW6AVwD4JdKqQ8D2AXgo1qyjwK416QsEhERERERERFRBbLF4FoGXwJwpYgcBHCl9pyIiIiIiIiIiKgknGZnIFdKqUcAPKI9Pg5gnZn5ISIiIiIiIiKiymX3M9eIiIiIiIiIiIhMw8E1IiIiIiIiIiKiPHFwjYiIiIiIiIiIKE8cXCMiIiIiIiIiIsoTB9eIiIiIiIiIiIjyxME1IiIiIiIiIiKiPHFwjYiIiIiIiIiIKE8cXCMiIiIiIiIiIsoTB9eIiIiIiIiIiIjyxME1IiIiIiIiIiKiPHFwjYiIiIiIiIiIKE8cXCMiIiIiIiIiIsoTB9eIiIiIiIiIiIjyxME1IiIiIiIiIiKiPHFwjYiIiIiIiIiIKE8cXCMiIiIiIiIiIsoTB9eIiIiIiIiIiIjyxME1IiIiIiIiIiKiPHFwjYiIiIiIiIiIKE9OszNA2ZmamsXzI2MYn5zBiYkpLG2pw2xUYSgYQWejC9OzCiNjEZzVXIfp2SiOnoqgw1uLhtoqvHTsNLoX1WEmqhAIRbCk2Q2Xswqj45Po8LrQWV+L/kAIgdAkfN5a9HY2wul0YGAoqH2+Gz2dXjidDkxNzWL/YBCBUASdXhd6fF4MjkUwHIqgw+tCd4sHDocUfN2Tv7O3qxE1NVUF/Q6i+YTD0zgQCGE4NIkOby16fV643dWG6U+FI3ghMJFIf57Pgya3yzB9KBzBc0npL/B54M2QfiI8iYHAeCJ9j68eHnftgtaxkhW7nsk1Hqz6HVQ4udYpxcb4IauLRGZwYCiI4dAk2r21cDoETXU1ib5nej1+bkcdnk+K6Yt8HtRniOnT4Sn0B8YS6f2+BtS5awqW/7FwBM8m5edCnwcNBSxjVqtTqLycCkdwMDCB0fEptNZXw+lw4OipCNq9taipAgQOnNPmTolxdzUQVVWJ40iicsfBNRuYmprFwwdHcGJiGtt2D6C5rgbXvmkpbnvoYMrjyHQUrmoHblq3Anc/9gpOnp7Ctr4ePDd4CmORpjnvjUxHsWZpIzavWYqtu/oT7//HP16JmajC//3JgcSyWzf58a6LfNg9EMDWe2Npl7a48anLV6S8d8fm1Vjf4yvYANvU1Cx27h9MfKer2oHtG/3YtLKLA2xUMuHwNHb3B1JifXufH1f7fbod11PhCB7oH52T/ip/m+7Baigcwf066df723QH2CbCk/hp/8ic9O/yt3OALQ/FrmdyjQerfgcVTq51SrExfsjqIpEZ7DowlBKjt2zowY/+8Cquv/QcXLGiDbv6hzL2Ubf3+fFOf5vuANvp8BTu6x+ek36Dv6MgA2xj4Qh+rlPG3uFvK8gAm9XqFCovp8IRPDgwir9O6ielH282uatwcGQ8Jc32vh4MnRzHwZExbFq1mANsVPYY4TawfzCI6RmFbbsHEJmO4j2vX5IYHEt+DACR6Shue+gg3vP6JYhMR3HLrgG8vXex7nsB4No3L080xPH3vzg6nhhYiy+7eWc/DgRCiU4LAGxYuXjOe7fcsxeHj08UdN2TvzMyHcXWe/uxfzBYsO8gms+BQGhOrG/dFSsTel4ITOimfyGgXzaeM0j/nEH6gcC4bvqBwPiC1rNSFbueyTUerPodVDi51inFxvghqzswFJwTo9vuG8C1b16OLffsjb0+Tx91665+PGMQ0/2BMd30/YGxguT/WYMy9myBypjV6hQqLy8EJhKDZoD+8abXXTsnzdZdA7jk3A7cvLMfA0M8dqPyV7LBNRF5o4jsE5FxEXlMRC4q1XfbXSAUwcTkTKKyEoHu47jIdBQiZx6PjkUM04eTPjcuqvQ/czg0mbLc6LtHxiILWNtUgVDEIC+F+w6i+aTHPnCmTNghPWVW7HqmFPuLMWEvVttfVssPUbqAQYyGp2L92PTXjfqoZrWrdv98qmxG8ZVyvDmun2ZEOw4NBHnsRuWvlGeufQXAZwG0ANgB4Msl/G5b6/S64HE54ao+s7uMHsefK3XmcXuDyzB9Xa1zzvurRP8zO7y1usvTn7c3FO4Skk6vyyAvvEyFSsco9ju8+pdgWi09ZVbseqYU+4sxYS9W219Wyw9ROp9BjLprYv1Yo9fTn5vVrtr986myGcVX8vFmW71+mvhxqK+Rx25U/ko5uOZQSj2olJpUSv0AQFsJv9vWersaUV0luOXqHriqHfjRU0dw07oVcx4DSFwD/+M/HIGr2oFtfT24/8BR3fcCwF2/exnb+/wp7z+nrR5/9+7elGW3bvKj1+fF9o1n0u7ed3TOe3dsXo3uFk9B1z35O+P3QlrZ1Viw7yCaT6/POyfWt/fFyoSe83we3fTn+fTLxgUG6S8wSN/jq9dN3+OrX9B6Vqpi1zO5xoNVv4MKJ9c6pdgYP2R1vZ2Nc2L0lg09uPt3L2PH5tWx1+fpo27v8+Mig5j2+xp00/t9DQXJ/4UGZezCApUxq9UpVF7O83nwxbR+UvrxZig8OSfN9r4ePP7iMG7d5EdPJ4/dqPyJig85F/uLRF5G7My1uH9Ofq6U+nGG97oAPAqgFrFJGH6olLpFRBYB+D6AbgCHAWxWSp3MlI81a9aoPXv25LkW5pkzW+iiOswqbbZQrwvT0dhsoUua3ZiZVSmzhb587DTOXhSbXXQ4FMFibbbQYxOTaG84M1toYnahpNlCA8EIfI0u9GjL4jMxxWcH9WuzhY6MRdDeUNzZQuPfudLes4XOu3HsGqPlroJmC80Yo+Uan8WuZzhbaMGUTR1qtZn9KiR+SqFsYtRqErOFjk2ivaEW1VWCRvfc2ULj9fgKzhZqVKdUZDtPCxOfLfTY+BRatNlCB09F0NZQixqn/myhddXArHIkjiOzZJs69PIN74Ovb8uc5YFdO/DIfT8wIUdUIoYxWsrBtW9keFkppa7P8F4B4FFKjYtINYDfALgJwHsAnFBKfUlEPg+gWSn1uUz5sEphpIplmwaDKhY73WRlrEPJ6hijZHVs58nKbFOHcnCtYhnGqLNUOVBKXbeA9yoA8WnwqrU/BWAjgMu15XcBeARAxsE1IiIiIiIiIiKr++B1N2BwVP/ivK62Znz3G3eUOEdkpGSDayIyd1g3iVJqxzzvrwLwFIBzAXxFKfWEiHQopYa09w+JSLvBe28AcAMAnH322flkn6ioGKNkZYxPsjrGKFkdY5SsjPFJVlfJMTo4elL3DDkAGNyVcQiFSqyUExr8M4APIzZbaD2AhrS/jJRSs0qp1QCWAFgrIv5sv1gpdYdSao1Sak1bG+dRIOthjJKVMT7J6hijZHWMUbIyxidZHWOU7KBkZ64BeD2AawC8C7Ez0L4H4CGV403flFKnROQRAOsBDItIp3bWWieAkQLnmYiIiIiIiIiIyFDJzlxTSu1VSn1eO/vs64jdL+0ZEemb770i0iYiTdpjN4C3AXgOwC4AH9WSfRTAvUXIOhERERERERERka5SnrkGIDZQBuB1AHoBHEF2Z5t1ArhLu++aA8A9Sqn7ROQxAPeIyMcBvArgfUXKNhERERERERER0RylnNDgOgDvB+AC8EMAm5VSWV3GqZTaj9iAXPry4wDWFTKfRERERERERERE2SrlmWtfB3AAsTPM3g7gKhFJvKiUmvfyUCIiIiIiIiIiIisp5eDaW0v4XUREREREREREREVXssE1pdSvskknIj9SSv1xsfNDRERERERERES0UCWbLTQHy83OABERERERERERUTasOLimzM4AERERERERERFRNqw4uEZERERERERERGQLVhxck/mTEBERERERERERmc+Kg2ufMzsDRERERERERERE2Sj54JqIbBCRp0XkhIiERGRMRELx15VSD5Q6T0RERERERERERPlwmvCd/wrgPQAOKKU4eQEREREREREREdmWGZeFvgagnwNrRERERERERERkd2acufaXAH4mIr8CMBlfqJTaYUJeiIiIiIiIiIiI8mbG4NrfAhgH4AJQY8L3ExXFzEwUA0NBDAUj6Gx0o6fTC6fTinOGkBUxfmihGEO0EIwfouJiGaNKwVinSmXG4NoipdRVJnwvUdHMzESxc99R3LyzH5HpKFzVDty6yY9NqxazMaF5MX5ooRhDtBCMH6LiYhmjSsFYp0pmRoT/QkQ4uEZlZWAomGhEACAyHcXNO/sxMBQ0OWdkB4wfWijGEC0E44eouFjGqFIw1qmSmTG49ikA94tIWERCIjImIiET8kFUMEPBSKIRiYtMRxEIRkzKEdkJ44cWijFEC8H4ISouljGqFIx1qmQlH1xTSjUopRxKKbdSyqs995Y6H0SF1Nnohqs6tTi5qh3wNbpMyhHZCeOHFooxRAvB+CEqLpYxqhSMdapkplz4LCLNIrJWRC6L/5mRD6JC6en04tZN/kRjEr+/QE9no8k5Iztg/NBCMYZoIRg/RMXFMkaVgrFOlazkExqIyCcA3ARgCYC9AC4B8BiAK0qdF6JCcTod2LRqMVa01yMQjMDX6EJPZyNv3ElZYfzQQjGGaCEYP0TFxTJGlYKxTpXMjNlCbwJwMYDHlVJvFZELAGwzIR9EBeV0OrDqrGasOsvsnJAdMX5ooRhDtBCMH6LiYhmjSsFYp0plxhByRCkVAQARqVVKPQfgfBPyQUREREREREREtCBmnLl2RESaAOwE8KCInAQwaEI+iIiIiIiIiIiIFqTkg2tKqXdrD/9GRB4G0Ajg/lLng4iIiIiIiIiIaKFKdlmoiFwsIu9IXqaU+pX2sLdU+SAiIiIiIiIiIiqUUt5z7Z8APKuz/BntNUMicpaIPCwiz4rIgIjcpC1fJCIPishB7X9zEfJNRERERERERESkq5SXhbYopQ6nL1RKvSgiLfO8dwbAXyil/iAiDQCeEpEHAXwMwENKqS+JyOcBfB7A5wqcb1NFowqvnZxAIDiJUGQaXlc1xien0b3Ig2Vt9XA4BKFwBM8FJjAcmkSHtxYX+Dzwul2IRGZwYCiIQGgSPm8tejsb4XI5MTU1i/2DQQRCEXR6XejtakRNTZXZq0pUVsbDETyTVC4v8nlQ73YZpj8VjuCFpPTn+TxoypA+GlU4fHwCw6EIOrwudLd44HBIMValIhS7Xsx1/+YjHJ7GgUAo8R29Pi/c7uqCfgcVzlg4gmeTYuJCnwcNBY6JXJQiRokWItd2L9d6PT39+R11Ke34QuvUYDiC55M+73yfB40sY2QxRuXsdHgK/YGxlDbr+eHTifJyTkcd2xCqeKUcXHNneM2T6Y1KqSEAQ9rjMRF5FsBiABsBXK4luwvAIyijwbVoVOHXL45g8NQkvvqrF/H+NWfj9l8eRGQ6Cle1A//yvtW4dEUz/qd/FFt39SeWb+/z4yp/Gx7QWf4ufzt+OjCCrfcmLd/ox6aVXRxgIyqQ8XAEP9Mpf+/0t+kOsJ0KR3TL61X+Nt2OSTSqcP9AAFvu2ZtIv2Pzaqzv8XGALQ9TU7PYuX+waPVirvs3H+HwNHb3B+Z8x9V+HwfYLGgsHMHPdWLiHf42UwbYShGjRAuRa7uXa72um77Pj188O4gHnjm24Do1GI7o9tff7m/jABtZhlE5+1/nLsJP+0cS8XvVRa1424Vdc+I5vbzYpQ354HU3YHD0pO5rXW3N+O437ihxjsiuSnlZ6C9E5G9FJKUFFJFtAH6Z7YeISDeA1wF4AkCHNvAWH4BrLz4US9EAAEWnSURBVFx2zXf4+ATGwrPYtnsAG1YuTgysAUBkOoq/+MFePB+YSFRs8eVbd/XjBYPlA4HxRMchsfzefuwfDJqzkkRl6BmD8vdMYEI3vVF5fcEg/eHjE4mOTzz9lnv24vBx/fSU2f7BYFHrxVz3bz4OBEK633EgECrYd1DhPGsQE88WMCZyUYoYJVqIXNu9XOt13fS7+vGhS5alPM+3TjXqrz/PMkYWYlTOBgLjKfH7oUuW6cZzenmxSxsyOHoSvr4tun9Gg25Eeko5uPYXAJYDeFFEfqT9vQjgfABbsvkAEakH8CMAn1FKZd26icgNIrJHRPaMjo7mk3dTDIcimJicQWQ6ChEkKrC4yHQUw6HJAi2PFGclKCt2jVHSl6n8FSZ9RDf9yFhxynG5x2fAYHsWql7Mdf9a9TuszG4xarX9ZbX8lCO7xajV5Nru5VqvG6U/dXo67f35lQmrlzHGJwHG5Sw9fk9OTBe1vOhhjJIdlGxwTSk1oZT6AIArAXxT+7tKKXWNUmo8nk5EevTeLyLViA2sfUcp9WNt8bCIdGqvdwIYMfjuO5RSa5RSa9ra2gq1SkXX4XXB43LCVR3bTfH/ca5qBzq8tQVabv1TdsuZXWOU9GUqf4VJ79JN395QnHJc7vHZabA9C1Uv5rp/rfodVma3GLXa/rJafsqR3WLUanJt93Kt143SN9VVpzzPt0xYvYwxPgkwLmfp8bvIU13U8qKHMUp2UMoz1wAASqmXlVK7tb+XdZJ8K32Bdinp1wE8q5TakfTSLgAf1R5/FMC9Bc+wibpbPGhwVeGWq3uwe99R3HjFipSBtn9532qc7/Nge58/Zfn2Pj/OM1je46vH9o1pyzf6sbKr0ZyVJCpDFxmUv4t8+reXNCqv5xmk727xYMfm1Snpd2xeje6WjLevJAO9XY1FrRdz3b/56PV5db+j1+ct2HdQ4VxoEBMXFjAmclGKGCVaiFzbvVzrdd30fX585/FDKc/zrVON+uvns4yRhRiVsx5ffUr8fvvxQ7rxnF5e2IZQpSnlhAbZ0rsb9x8B+AiAAyKyV1v2fwF8CcA9IvJxAK8CeF9JclgiDofgLee247WTEzindRWCkWncdd1ajE9OY+kiD5Zrs4Wu97ehu3XtnNlC+3o7say17swsR9psoZtWdmF5qycxC8xKzhZKVFD1bhfemVYuM80W2uR24aq09JlmWXI4BOt7fLjgxrdgZCyC9gbOFroQNTVVRa0Xc92/+XC7q3G134fu5Dqfs4VaVoPbhXekxYSZs4WWIkaJFiLXdi/Xel0v/QUddehurcPVq85acJ3a6Hbh7WlljLOFktVkKmcb/B0pfYwLfR4sb3tjorycm1Ze2IZQJbLi4Jqas0Cp30B/0A0A1hU3O+ZyOARLW+qxtKXeMI3X7cLaZXMrL5fLiYuXtcxZXlNThTXdiwqaTyJKVW9QLo005Zje4RAsb6vH8jbjuoGyV+x6Mdf9mw+3uxprdep8sqaGEsRELkoRo0QLkWu7l2u9rpe+kGWikWWMbMConNW5a+b0MdZ0p8Yz45sqXckvCyUiIiIiIiIiIioXVhxcmzI7A0RERERERERERNko+eCaiDyUaZlS6pLS5oiIiIiIiIiIiCg/Jbvnmoi4ANQBaBWRZpy5h5oXQFep8kFERERERERERFQopZzQ4H8D+AxiA2lP4czgWgjAV0qYDyIiIiIiIiIiooIo2eCaUuo2ALeJyKeVUv9Wqu8lIiIiIiIiIiIqllKeuQYAUEr9m4i8GUB38vcrpe4udV4KLRpVOHx8AsOhCDq8LnS3eOBwSEqamZkoDo6GcOr0DMYnZ9Dorsax8Um01tdiZnYW1c4qVIng2PgU6l1VaK6rRig8i2B4Gl1NLkxMzmJkbBJnNbswq4DBUxGcvciNqZkohscm0dFQi4mpGThE0FDrRG21Ay8fOw2f1wVXtQOHjp1Gh7cWF/k8eOlYGEPBCLqa3PC6nDg+PoXIzCwmJmfgqXXCU+PETFQhPDWDuhonjk9MwtfoRkOtE4FQBIubXRgJTSEQiuCsJjfqap04Nj6Zsu5TU7PYPxhEIBRBp9eF3q5G1NRUmbSHyE5mZqIYGApiKBhBZ6MbPZ1eOJ2Fu01kODyNA4EQhkOT6PDWotfnhdtdXbD0p8IRvBCYSKQ/z+dBk9t4ivJc04+HI3gmKf1FPg/qM6SnzHLd/lb7/FJ9RzHZob3Ipp3PltX2l9XyY0UT4UkMBMYT26jHVw+Pu9bsbFlGIcuHnkz9guT49XlrscjjxGBwErXOKpw8PY3muuo5MR2JzODAUBAB7T0rfJ6iloFc+xFEC1XoNisyGcGrJ2ZxbGISXY0uTM0qHB+fgtflRIe3GidOzybiu6upCk+/ejpRV1ZXOS3fxhMtVMkH10TkWwDOAbAXwKy2WAGw9eBaNKpw/0AAW+7Zi8h0FK5qB3ZsXo31Pb5EJTYzE8VDzw/jxMQ0vvqrF/H+NWfj9l8eTKTf1teDKgdw886BxLLtfT24Z8+ruPaSpRgYnMItuwbQXFeDa9+0FLc9dDDlcfw9N16xAt/f8yquufhsdDW5sPMPR/HYoRPY1teD+w8MYWxyGpvXLMXWXf2J9/z9e3oxOjaJHQ++kFi25crz0OR24uTpGXz5F2eW37RuBQ4GQnjjOa1z8pO87lesaMOu/iFsvffM92zf6MemlV2sTCmjmZkodu47ipt3nomdWzf5sWnV4oIMsIXD09jdH0gpA9v7/Lja79Pt6Oaa/lQ4ggf6R+ekv8rfpttRzzX9eDiCn+mkf6e/jQNsech1+1vt80v1HcU0NTWLnfsHLd1eZNPOZ8tq+8tq+bGiifAkfto/MmcbvcvfzgE2FLZ86MnULxifnpoTv7dc3YPvPfEKXhgZT/SLP3X5ikRMRyIz2HVgaM7+/MojB/HK8XDBy0Cu/QiihSp0mzU+GcHvDoawVefYb2mLG396+bm4ZVfqMWxbQxWuvfNJ/OeHXofRsenU+LdYG09UCCWfLRTAGgB/pJT6U6XUp7W/G03IR0EdPj6RqLwAIDIdxZZ79uLw8YlEmoGhIKZnFLbtHsCGlYsTA2vx9LfsGoDL6UxZtnXXAK5983I0eWoTFdZ7Xr8kUZklP46/5/ZfHsSGlYtx20MH8dLoBD526bLE53/s0mW49s3LE5Vb/D2Hjk0kBtbiy3Y8+ALqaqoTA2vx5bc9dBDvvfhs3fwkr/uBoWDiQCmxPvf2Y/9gsNi7g2xuYCiY6EADsdi5eWc/BoYKEzsHAqE5ZWDrrn4cCIQKkv6FwIRu+hcCEwVJ/4xB+mcM0lNmuW5/q31+qb6jmPYPWr+9yKadz5bV9pfV8mNFA4Fx3W00EBg3OWfWUMjyoSdTv0AvfrftHsAnLjsnpV+cHNMHhoK6+3PDysUpzwtVBnLtRxAtVKHbrMETs9hqcOy3YeXixHFh/Lu27hqAp8aFyHQUVQ7H3Pi3WBtPVAhmDK71A/CZ8L1FNRyKJCqMuMh0FCNjkcTzoWAEE5MziExHIQLd9BNTM3OWhadmcGJiOpE++b1GnxNfHlXAqdPTieWnTk8jrOUhWVQZ5EcnbWQ6imPjk/PmIRCa1F0+HIqAKJOhoH55CgQLEzvDhrE5WZbpKbNib89S7C+7x0TAoA21UnuRTTuf/WdZa39ZLT9WxG2UWSHLh55M/QKjfRPW+tTJ/eL4/jLqo4qkPrdTO0CUrNBt1vDYmc9LP/YzOhYc1r4r+Tg25XULtfFEhWDG4ForgGdE5H9EZFf8z4R8FFSHdk+zZK5qB9obzpxK3tnohsflTKTTS++pcc5ZVlfjxCJPdUp6o8fx50rF/jsEaKqrTixvqqtGXa1zznuqxCA/rrlpXdUOtNXXzpsHn7dWd3mHl5eYUGadjW79mGosTOx0GMam/qU9dk9PmRV7e5Zif9k9JjoN2lArtRfZtPPZf5a19pfV8mNF3EaZFbJ86MnULzDaN26tT53cL47vL6M+qlKpz+3UDhAlK3Sblf55ep+d/rxD+67049jE6xZq44kKwYzBtb8BsAnA3wH4l6Q/W+tu8WDH5tUpA2c7Nq9Gd4snkaan04vqKsEtV/dg976juPGKFSnpt/X1IDIzk7Jse18P7vrdyzg1MYltfT1wVTvwo6eO4KZ1K+Y8jr/nxitW4L79R3HTuhU4p82Db/7mUOLzv/mbQ7jrdy9je58/5T3drR5sufK8lGVbrjwPpyen8edvS11+07oV+MHvX9XNT/K693Y2YvvG1O/ZvtGPlV2Nxd4dZHM9nV7cuik1dm7d5EdPZ2Fip9fnnVMGtvf50evzFiT9eT6PbvrzfJ6CpL/IIP1FBukps1y3v9U+v1TfUUy9XdZvL7Jp57Nltf1ltfxYUY+vXncb9fjqTc6ZNRSyfOjJ1C/Qi99bru7B1x59KaVfnBzTvZ2Nuvvzvv1HU54Xqgzk2o8gWqhCt1ldzVXYbnDst3vf0cRxYfy7tvf1YGIqAle1A7PR6Nz4t1gbT1QIopJ/oinVl4p0ALhYe/qkUmqkVN+9Zs0atWfPnqJ8dnxGlpGxCNob5p8tdGJqBl6X8WyhntoqLPJos4VGptHVeGa20CVNLkSROlvoyNgk2rXZQkWbLdRVfWaGUFd11ZzZQgPBCDobXfC6q5NmC51FXW0V6mucmI0qhKdn4K524vjEFHzeWjS4qjE8FkFXU2y20OFQBIub3PDUxmYUTV73+Oxv8VlqVnJmmHnvIFrMGLWT+KxggWAEvkYXejobOVtokiLOFpoxRss1PjlbqPmybC9MrUOzaeezZbX9ZbX8WFGWs4VWbDtfyPKhJ1O/ID1+W3KYLTT+ngqaLbQi2/lKVOg2Kz5b6PGJSfi8LkxHFU5MTKG+1glflrOFZnFMWPI69PIN74Ovb4vua4FdO/DIfT/I6X2Z3lPK/FHRGMaoGbOFbgbwTwAeQSxj/yYi/0cp9cNS56XQHA7B8rZ6LG8z/hXT6XTgws6mgn3nG5bOn+airjPf51985vGqs1xYddaZdN2t2X/vMm0dz16UunwFGlKe19RUYU13WiKiLDidDqw6qzklRgvJ7a7G2mUtRUvf5HZh7bLsO+W5pq/PMT1lluv2t9rnl+o7iskO7UU27Xy2rLa/rJYfK/K4a7F2GS/jM1LI8qEnU79AL37Pac/8eS6XExentevFLAO59iOIFqrQbRbcLviasn/PkubUxFZv44kWquSDawC+AODi+NlqItIG4BcAbD+4RkRERERERERElcWMe6450i4DPW5SPoiIiIiIiIiIiBbEjDPX7heR/wHwPe35+wH8zIR8FFw0qvDy6DgOHZ+Aq7oKzXXVOGeRBwPDYwiEIuj0utCrXV8ev7fMUDCC9oZaeN1VqBIHjk9MobW+FpHpWQTD06h2KoiqwsjYJDobY+93Oh04fGwcg8EIxidn0FRXjZoqBwKhCFrrazE5MwOvqxY9nd6C3qOKyMri904JhCbh89ait7MRLlfhqrixcATPJt2L5UKfBw0FvCca73dUWKfDU+gPjCW2p9/XgDp3jWH6crjnGhVfrnGVidViwmr5IYqL95nT+9JAeZdJolJJL2PnddSl9Hnj5SreF47fxzAYnkat04GGWieWtdexvFDFK+ngmogIgNsRm8zgUsTuuXaHUuonpcxHMUSjCj/vD+AvfrAXkekoXNUO/N93XIBnh8bw1/f2J5Zt3+jHhp4O3Nc/jK27kpb39eAXzw7hgWeOYWmLG396+bl46NkhrLuwE7fsGkik+8f3roS7ugovjozjtocOJpZvufI8fOO3h3Hy9BRu2dCDH/3hIK5ZuxSbVi3mABuVvUhkBrsODKWVKT/6ejsLMsA2Fo7g5/2jcz7/Hf423QG28XAEP9NJ/05/m+4A26lwBA/opL/K38aOSh5Oh6d06lg/Nvg7dA+6ir39uX/LQ65xlYnVYsJq+SGKm5qaxc79g9ia1pfetLILM7OzZVsmiUolvYwtbXHjU5ev0C0LD/SP4iuPHMT715yN23955jj0pnUr8NqpMC47r4XlhSpaSUddVGxq0p1KqR8rpbYopf68HAbWAODw8YnEwBoARKajODYxlRhYiy/bem8/+gNjiQorsXzXAD50yTIAwIaVi3GL9jw+sBZP9+LIOA4cDSYG1uLLdzz4At7z+iWITEex7b4BXPvm5bh5Zz8GhoKl3hREJXdgKKhTpvpxoEDx/2xgQvfznw1M6KZ/xiD9MwbpXzBI/4JBespMv46N1b16ir39uX/LQ65xlYnVYsJq+SGK2z8YTBz0A2f60vsHg2VdJolKJb2MbVi52LAsbN3Vjw0rFycG1uKv3/bQQbw4Ms7yQhXPjFOaHheRi0343qIaDkUSlUxcVGHOssh0FMOhSd3lp05PAwBEYs9PTkzrfqbR54qceRyemkFkOopAMFKI1SOytIBBmRoOTRbk843KrNHnFzs9ZWa17c/9Wx4KuR+tFhNWyw9RXECnfx2LzUhZl0miUkkvY/Hj0GTJx69Gr0cVWF6o4pkxuPZWxAbYXhKR/SJyQET2m5CPgurwuuCqTt2cVYI5y1zVDnR4a3WXN9VVpzxf5KnW/Uyjz1XqzGN3jROuagd8jTw1l8qfz6BMdXhrC/L5RmXW6POLnZ4ys9r25/4tD4Xcj1aLCavlhyiuU6d/HYtNV1mXSaJSMSpj6c+Ty4je6w4BywtVvJINronI2drDdwBYDuAKAFcD2KD9t7XuFg/+5X2rUyqdFk8NvrjRn7Js+0Y//L4GbO9LW97Xg+88fggAsHvfUWzr68G3Hz+EbX09KenOaa+Hf3Ejblq3ImX5livPw4//cASuagdu2dCDu3/3Mm7d5EdPZ2OpNwVRyfV2NuqUKT96CxT/F/o8up9/oc+jm/4ig/QXGaQ/zyD9eQbpKTP9OjZW9+op9vbn/i0PucZVJlaLCavlhyiut6sR23X60iu7Gsu6TBKVSnoZ273vqGFZ2N7nx+59R3HjFanHoTetW4Fz2+tZXqjilXJCg50AXq+UekVEfqSU+uMSfnfRORyCd/h9OL/j0jmzhS5r9WA4FEGH14WV2gxHm1Z1YXmbB4FgBK0NtWh0V2H1WU24/tIptHhis4UubnKj2gncfd1ajIxPwqe93+l04JxWD3oXN56ZLdThwJJmd2K20L/e0IOezkZOZkAVweVyoq+3E8ta6xIzGxVyttAGtwvv8Lehu3VtVrOF1rtdeGda+kyzhTa5XbgqLT1nKctfnbsGG/wd6E6Kh0wzyBV7+3P/lodc4yoTq8WE1fJDFFdTU4VNK7uwXKcvXYOqsi2TRKWiV8bO76hLKQvxchXrC9fh5Olp3H39WoTC06jhbKFECaUcXJOkx8tL+L0l43AIzu1owLkdqb+YreleNCdtTU2V7vJsLW9vwPL23H+ZIypXLpcTFy9rKdrnN7hdWLss+05DfY7pm3JMT5nVuWuwNod4KPb25/4tD7nGVSZWiwmr5YcoLlOfuZzLJFGp6JUxvbKQa1+YqNKU8rQmZfCYiIiIiIiIiIjIlko5uLZKREIiMgZgpfY4JCJjIhLK9EYRuVNERkSkP2nZIhF5UEQOav+bi74GRERERERERERESUo2uKaUqlJKeZVSDUopp/Y4/tw7z9u/CWB92rLPA3hIKbUCwEPacyIiIiIiIiIiopKxxd3ulVKPAjiRtngjgLu0x3cB2FTKPBEREREREREREdlicM1Ah1JqCAC0/+0m54eIiIiIiIiIiCqMnQfXsiYiN4jIHhHZMzo6anZ2iOZgjJKVMT7J6hijZHWMUbIyxidZHWOU7MDOg2vDItIJANr/EaOESqk7lFJrlFJr2traSpZBomwxRsnKGJ9kdYxRsjrGKFkZ45OsjjFKdmDnwbVdAD6qPf4ogHtNzAsREREREREREVUgWwyuicj3ADwG4HwROSIiHwfwJQBXishBAFdqz4mIiIiIiIiIiErGaXYGsqGU+oDBS+tKmpEk0ajCqycmMByaxMTUDJYu8qCjwYnnhk9jJjqDmionRscm4a6pQpO7GpMzUQyPTWJJkwtTswrHxifRWl+Lsclp1FZVwet24vTkLKZmZ9FcV4vxyRkcH5/C4iYXFIDBYASdXheqqwSvnAijw1sLv68Bde4aTE3NYv9gEIFQLE1vVyNqaqrM2jQpolGFw8cnMByKoMPrQneLBw6HmJ0t27HadswnP7m+JxyexoFACMOhSXR4a9Hr88Ltri7Y50ciMzgwFEQgNAmftxa9nY1wuYyrxFPhCF4ITCTyc57Pgya3y7T0+bByXTEfu29/7l/rm5mJYmAoiKFgBJ2NbvR0euF0pv4GWcj9WIqYsHN+yF7S2+Czm+vw6snTGdvkXNvh0+Ep9AfGEjHq9zVAIDn1FTLRKwNVAJ5NWnahz4OGMinzVB70jkmXtc4tb7n0k/VidTQUwcmJWQyPTeLc9jpMTEYxOjaJepcT9TVVCE9Po7rKiZPhaSxpcmFichaB0CTaG2rhqa3CkkUueGtrLXU8Q1Rothhcs5poVOGXzw/j4PA4bnvoICLTUbiqHdi+0Y89h0bxxuXt+MLOpxLLb7m6B1/91YuYmlG49k1LU95z4xUr8P09r+Kai89GV2MtXNVVOHoqhG27B9BcVzMn/S1X9+B7T7yCF0bGsb3Pj3f42/DzgVFsvbc/JR+bVnaZflAVjSrcPxDAlnv2JvK2Y/NqrO/xsSLNgdW2Yz75yfU94fA0dvcHsHVXUlz3+XG136fbac718yORGew6MDTn8/t6O3U79qfCETzQPzon/VX+Nt2OcbHT52NqahY79w9asq6Yj923P/ev9c3MRLFz31HcvPPM9rt1kx+bVi1ODLAVcj+WIibsnB+yF702+NZNfvzbLw/ileNh3TY513b4dHgK9/UPp6bf6Eej24mb/ntvVn2FTIzKwGUrGnDtnU+mLHuHvy3nATaWMSoGo2PS9PKWSz/ZKFYv6qzDtd94Eue11+NDlyzFLbsGEq/ftG4F6qqrcOfvDuFjb16G8NQMPvejA4nXt/X14NTpSZwKz+KzP9hnieMZomKwxWWhVnP4+AT2HwkmKjEAiExHsfXefmx6/dn4ws4DKcu37R7AhpWL8Z7XL5nzntt/eRAbVi7GbQ8dRJWjCtOzwLbdscpKL/223QP4xGXnxL5vVz+eDUwkDqaS87F/MGjClkl1+PhEohIHYnnbcs9eHD4+YXLO7MVq2zGf/OT6ngOBUKJRj6ffuqsfBwKhwnz+UFD/84f0y80LgQnd9C8E9D+/2OnzsX8waNm6Yj523/7cv9Y3MBRMDKwBse13885+DCTVCYXcj6WICTvnh+xFrw2+eWc/NqxcnHie3ibn2g73B8bmpr+3H9MzKuu+QiZGZeDVE7Nzlj1bBmWeyoPRMWl6eculn2wUq6enYo8/cdk5iYG1+Ou3PXQQx09PYcPKxfiH+5/DS6MTKa/fsmsAVY6qxMDafHkgsisOruVhOBRBVCFROcRFpqM4Njapu1wEENF/T3z5xNQMJiZnEmmM0oenZhKPh0P63zccihRkXRdiOBTRzdvImPl5sxOrbcd88pPre4zjerIgnx/I+fOtlT4fAYNtZIW6Yj523/7cv9Y3FNTffoHgme1XyP1Yipiwc37IXozaYJHU58ltcqHa4QmtT5zNZ2ReB4P8pPUjyqXMU3nIdEyaXN5y6SfPVxbCSceqya9H1Zlj16jCnNePjet/Lo8LqZzwstA8dHhdqBLAVe1IqSRc1Q60NdTqLldahWP0mqvaAU+NE0hLo5feXeNMPO7w6n9fh9f8U8w7vC7dvLU3mJ83O7HadswnP7m+xziuawvy+b6cP99a6fPRabCNrFBXzMfu25/71/o6G92628/XeGb7FXI/liIm7JwfshejNlglHWCnt8mFaoc9NamHMgUvk2n9iHIp81QeMh2TJpe3XPrJ85WFulqn7usOAWajZx4nc1U70Fqv/7mVdlz4wetuwODoyTnLu9qa8d1v3GFCjsxhtB0Ae28LnrmWh+4WD3qXNOKmdSvgqo5twvi9H37yh1fxt5t6U5bfcnUP7tt/FD966sic99x4xQrct/8oblq3ArPRWVQ7gFuu7oGr2qGb/pare/C1R19KXP9+oc+D7Rv9c/KxsqvRhC2TqrvFgx2bV6fkbcfm1ehu8ZicM3ux2nbMJz+5vqfX58X2vrS47vOj1+ctzOd3Nup/fqd+uTnP59FNf55P//OLnT4fvV2Nlq0r5mP37c/9a309nV7cuil1+926yY+epDqhkPuxFDFh5/yQvei1wbdu8uO+/UcTz9Pb5FzbYb+vYW76jX5UOyXrvkImRmXg7EVVc5ZdWAZlnsqD0TFpennLpZ9sFKt1NbHH/+/Rl7Ctryfl9ZvWrUBLXQ3u238Un1t/Ac5p86S8vq2vB7PRWfzz+1ZZ5njGLIOjJ+Hr2zLnz2igqVwZbQe7bwtRSs2fqoysWbNG7dmzZ8Gfkzwzy+mpGZytM1vosbEp1NY40OSuxtRMFCNjk+hqdGE6ema20PHJadRUVaHB5UR4ehZTM0mzhU5MYXFjbLbQoWAEvnlmC43PvLLSQjPExWemGRmLoL2Bs8IAmHfl9WLUatsxn/zk+p58ZwvN9vPjs5QlPr+CZgudp67IuCMLVYfmyu7b30L71+7yqkOzEZ8tNBCMwNfoQk9nI2cL5Y3W81G0GLWy9DY4PltopjY513aYs4UWjCXbecqP3jFpptlCs+knzztbaFsdJqaiGB2fRH1t6myhp8LTWKzNFjocmkRrQy3q02YLnScPJa9DL9/wPvj6tui+Fti1A4/c94Oc3leq98z3Piuz+ToZxigvC82TwyHobq1Hd2t9yvI13cVvJFee1ZzyvKamCmu6FxX9e/PhcAiWt9VjeVv9/InJkNW2Yz75yfU9bnc11i5rKdrnu1xOXJzD5ze5XVi7LPvyXez0+bByXTEfu29/7l/rczodWHVWM1adZZymkPuxFDGRC6vlh+xFrw2er03OtR2uc9fo9gty6StkYlQGyrXMU3kwOibVS5dtP1kvVgs1EGyl4xmiQuNloURERERERERERHni4BoREREREREREVGeeFloHqJRhddOTiAQnMRMdBb1tdWYmJrFxOQMGt3VOD4+iQ6vCw4BwtOzqKupQmRaYWRsEmcvcmN6Joqh0CTavbVor3diaYu30u9DRjYTv29D/N5OudxzLdv36N1bpc5dY5g+FI7guaT7Q1zg88Br4j25ip0+fn+ooWAEnY1u9HR659wfqpxYbftT+ZkIT2IgMJ6IgR5fPTzu1Jn8yvmea/H7XwVCk/Blcf8romTj4Ujs3mRjk2hrqIXL6cCrJ8IFjaXxcATPJJWZi3weVKHK8J5r8ftQBkIRdHpd6J3nPpTFLpMsYzSffPrXmdqu+fqKya+vaHfj+ETsPmk+by3cNVU4dOy07r0MT4UjCJyKIBiexchY7Htb66vQ1VDPmKaKxujPUTSq8PihUbx2IoKHnh3Ce15/Fl49EcFXf/Ui3r/mbNz+y4OITEcTM6M01Tnx6okwbtk1gOa6Glz7pqW47aHUNEPBSVyyvI0DbGQL0ajC/QMBbLlnbyKOd2xejfU9PsMYzvU9p8NTuK9/GFt39SfSb+/zY4O/Q3eALRSO4P7+0Tnp1/vbdAfYToUjeEAn/VX+Nt2OtNXSz8xEsXPfUdy880z6Wzf5sWnV4rIcYLPa9qfyMxGexE/7R+bEwLv87YmDlELGidViLhKZwa4DQ3Py09fbyQMlmtd4OIKfDYxi671n4ueWq3vwvSdewQsj4wWJpfFwBD9LKzP/+N6VmJyO4q/vTY3bq/0+VFU5sHP/YEqetm/0Y9PKLt0BtmKXSZYxmk8+/etMbVdtdXXGvmJyX/IDaxYjFG7C1l0DKceo9x8YwmOHTiTKldtdjVPhCPqPBDF4ajIl/fY+P85pn0ZPRzNjmipW+R2FFdnh4xOYmQVu2TWAD12yDDOzwLbdA9iwcnFiYA0AItNR3LJrAF5XDW7RKp73vH5JYmAtOc1MNPa5RHZw+PhEouEHYnG85Z69GWM41/f0B8YSHYV4+q27+tEfGNNN/1xgQjf9cwH9z3/BIP0LNkk/MBRMdJbi6W/e2Y+BoaBueruz2van8jMQGNeNgYHAeCJNIePEajF3YCiom58DZVqnUGE9E5hIDGIBsfjZtnsAn7jsnILF0jM6ZebFkfHEwFp82dZd/TgQCGH/YHBOnrbe24/9g/r5KHaZZBmj+eTTv87Uds3XV0x+/e29ixMDZfG0t+wawMcuXZZSroBYWalyVM1Jv3VXP2ZnHYxpqmgcXMvRcCiCExPTiExHcXJiGhOTM4hMRyGCRAUTF5mOYnRsMrHcKM3J09MYGYuUbB2IFmI4FNGN40wxnOt7hkOTuumHQ5NMD2AoqL89A8HyrEestv2p/GQTA4WME6vFXMBi+SF7MYrn8NRM4vFCY0nvO6JKv189HJpEwKDfMRwqTL8jVyxjNJ/8+tfGcTVfXzH59dEx/bSnTk+nfGb8O5OPb1O+dyzCmKaKxsG1HHV4XVjkqYar2oFFnmp4XE64qmObMf4/zlXtiN13Imm5Xprmumq0N/DSI7KHDq9LN44zxXCu7+nw1uqm7/DWMj2Azka3bnpfY3nWI1bb/lR+somBQsaJ1WLOZ7H8kL0YxbO7xpl4vNBY0vuOKtHvV3d4a9Fp0O/o8Bam35ErljGaT379a+O4mq+vmPx6e4P+dzfVVad8Zvw7049vE2kaXIxpqmgcXMtRd4sHzipgW18Pvv34ITgdwC1X92D3vqO48YoVKQNt2/p6EIpMYVtfD1zVDvzoqSO4ad3cNE5H7HOJ7KC7xYMdm1enxPGOzaszxnCu7/H7GrC9z5+SfnufH35fg276C3we3fQX+PQ//zyD9OfZJH1Ppxe3bkpNf+smP3o6G3XT253Vtj+Vnx5fvW4M9PjqE2kKGSdWi7nezkbd/PSWaZ1ChXWRz4PtG1Pj55are/C1R18qWCxdpFNmzmmvxxc36sStz4versY5edq+0Y+VXfr5KHaZZBmj+eTTv87Uds3XV0x+/f4DR7FdO16Np93W14Nv/uZQSrkCYmVlNjo7J/32Pj+qqqKMaapovNugJj47SyAYQa3TgWBkCi0e15xZVRwOwSXL2rC4aQLdLR7MRGfR6XXj79+zEhOTM7j7urU4fnoS7fUuVDlis4X6vC7cdd3a2GyhzW5cvLQ5NltoQy3aGzhbKNmLwyG46sIOfP+GS1JmH8oUww6HYH2PDxfc+BaMjEXQ3pB5BqQ6dw02+DvQ3VqX1WyhXrcLV/nb0N26NmWWL6PZQpsM0hvdtNhq6Z1OBzatWowV7fUIBCPwNbrQ09lo6mQGuc7KlgurbX+yn/ni0+Ouxbv87SkxkD5baCHjxGox53I50dfbiWVJdS5nMqRs1btdeEdPG7pbzsRzXU0VGi47J6tYymb263q3C+9MKzPx2UKXtiTFbdKshptWdmF5qycx8+LKDO1SsctkOZSxfGayTFZps5znKte+MjB/25Wpr5jelzy33Y27r08tw3U1Tvx/bz03pVw1uV3wLwFa6yO4+7q1GNZmC23xVGGxl7OFWsUHr7sBg6MndV/ramvGd79xR4lzVBkY/dCfneXGK1bg+3uewaevWDFnBj6HQ7C0pR5LW+ozfCpReYpGFR54djin2YyAWLlZ3laP5W3ZlZs6dw3WLmvJKu3MTBS/eGY0p9kzm9wurF2WfafZaumdTgdWndWMVWdl/ZaimZqazWlWtnxYbfuTfWQbnx53LdYuy3w5SyHjxGox53I5cXGWdS5RsmhU4dcvnpzTL3hnb+e8gy+5zH5db1BmjPoKNTVVWNO9KOv1KHaZtHMZy2cmy2SVNst5vnLtKwOZ2675+orpr5+T9rp/cZPu+5rcLv4AaXGDoyfh69ui/9quHSXOTeVgbQb92Vlu/+VBbFi5uKxn4CPKRz6zGRVbpc2eaTW5zspGVEqMT6LiWki/gO23PSy078f9TESVgINrMJ6dJT67Z7nOwEeUj3xmMyq2Sps902pynZWNqJQYn0TFtZB+Adtve1ho34/7mYgqAS8LxZnZWZIrfVe1A0oZz8BXzPsLEVmZUXkxc8bb+IxH6XnKNHsmy3DhdBrEhNGsbPng/qJ8FTI+GYdEcxn1C1o8888amE/7TaW30L4f93N22MYQ2RvPXIP+7Cw3XrEC9+0/qjsDX/z+LR/++hP4s+8+jQ99/Qns3D+IqalZM7JPVFL5zGZUbLnOnskyXFi5zsqWK+4vWohCxSfjkEhfd4sH//K+1H7BTetW4NlAaN7yUWmzX9vVQvt+3M/zYxtDZH88cw2ps7MMhyKornJgLDKF2695ne4MfEb3b1ne6snpxqlEdpTPbEbFluvsmSzDhVVTU5XTrGy54v6ihShUfDIOifQ5HILFTS7ccNlyRBWgFHD3Y6/g5OkpdH3cnbF8WHH2a5proX0/7uf5sY0hsj8OrmlymZ2F92+hSpfPbEbFlsvsmSzDhZfrrGy54P6ihSpEfDIOiYwdORXG7Q+9OGd5NuXDSrNfk7GF9v24nzNjG0Nkf/y5IA/x+7ckK/T9hYioeFiG7YX7i6yAcUhkjOWDaGFYhojsj4NreSj2/YWIqLhYhu2F+4usgHFIZIzlg2hhWIaI7M/2l4WKyHoAtwGoAvA1pdSXcv2MaFTh0LEJvHJiAp4aJzq8tTh7kfF9BIp9fyGihYpGFQ4fn0jEp9n3RCuFXNaZZbjwZmaiGBgKYigYQWejGz2d3oLdS4X7ixaqEPHJOKRiKmYdWgosHzQfu8d4sbEMEdmfrQfXRKQKwFcAXAngCIDfi8gupdQz2X5GNKpw/0AAW+7Zi8h0NDHD0YqOelxxfkfGg3PeXJKsSC+md2xejfU9vrIdYMtnnVmGC2dmJoqd+47i5p39ie1/6yY/Nq1aXNABNu4vykch45NxSMVQijq0FFg+yEi5xHixsQwR2Zvda7O1AF5USr2slJoC8N8ANubyAYePTyQOyIHYjSNve+gg9h8J4vDxicLnmKjI9GJ6yz17yzqeK3GdrWRgKJjoMAOx7X/zzn4MDAVNzhkR45OsjzFK5Y4xTkSVwO6Da4sBvJb0/Ii2LIWI3CAie0Rkz+joaMprwwYzs0QVMDLG2VmoNDLFaK6MYrqc47kS17mU5ovPoaD+9g8Euf2pNDLFKOOTrIAxSlZWyH6oHsY4LVSxY5SoEOw+uKZ3vZeas0CpO5RSa5RSa9ra2lJe6zCYmcUhQHsDZ2eh0sgUo7kyiulyjudKXOdSmi8+Oxvdutvf18jtT6WRKUYZn2QFjFGyskL2Q/Uwxmmhih2jRIVg63uuIXam2llJz5cAGMzlA7pbPNixebXuPde6WzwFzSxRKejF9I7Nq8s6nitxna2kp9OLWzf559xLpaeTM1yR+RifZHWMUSp3jHGygg9edwMGR0/OWf7CwRfhMyE/ZC6jeACArrZmfPcbd+T8mXYfXPs9gBUisgzAUQDXAPhgLh/gcAjW9/hw/qffgldPTKAui9lCiawsHtMX3PgWjIxF0N5Q/rOFVuI6W4nT6cCmVYuxor0egWAEvkYXejobeZNisgTGJ1kdY5TKHWOcrGBw9CR8fVvmLD/wDzeYkBsym1E8AMDgrh15faatB9eUUjMi8mcA/gdAFYA7lVIDuX6OwyE4p70e57TXFzyPRGZwOATL2+qxvK1yYroS19lKnE4HVp3VjFVnzZ+WqNQYn2R1jFEqd4xxIip3th5cAwCl1M8A/MzsfBARERERERERUeWx/eAaEREREREREVW2TPfR4r3V5me0/fK9B1ml4eAaEREREREREdlapvto8d5q8zPafvneg6zSiFLK7DyUlIiMAnglbXErgGMmZMcMXFdzHVNKrc+UwCBG82XFbVBslbbOhV7fjDGaRXxy+5c/M9d5oXVoJewvrqO5St3O58rK2y5bdl8Hs/O/0HY+ndnrU0xct9Irh3aeeSjvPBjGaMUNrukRkT1KqTVm56MUuK6VpRK3QaWts9XW12r5KbZKW1/A3uts57xni+tImZTDtrP7Otg9/+nKbX2Scd3sxwrrxTxUbh44/zEREREREREREVGeOLhGRERERERERESUJw6uxVTS1Bdc18pSidug0tbZautrtfwUW6WtL2DvdbZz3rPFdaRMymHb2X0d7J7/dOW2Psm4bvZjhfViHmIqLg+85xoREREREREREVGeeOYaERERERERERFRnip6cE1E1ovI8yLyooh83uz8ZEtEzhKRh0XkWREZEJGbtOWLRORBETmo/W9Oes9faev5vIi8PWn5G0TkgPba7SIi2vJaEfm+tvwJEeku+YomEZEqEXlaRO7TnpftuuZKRFwi8qSI7NPiYZtOmstFJCgie7W/rWbktZDSYyLtNdH28Ysisl9EXm9GHgttnnU2dR/btT5dCBE5rNUpe0Vkj9n5KQYRuVNERkSkP2mZYf1rZeUSo7nuE6M20aoK2cepBKXoE5ZoPYrWzytR/ptE5Ici8py2L95kt3XIRzm1g+XU3qUzWLe/EZGjSf3Gd5qZx0Iwo523Qtzk0w4UIQ+6x6NmlKFc2pOCU0pV5B+AKgAvAVgOoAbAPgAXmZ2vLPPeCeD12uMGAC8AuAjAPwL4vLb88wD+QXt8kbZ+tQCWaetdpb32JIA3ARAAPwfwDm35nwL4qvb4GgDfN3mdtwD4LoD7tOdlu655bBsBUK89rgbwBIBL0tJcHt925fKXHhNpr71T28cC4BIAT5id3xKss2n72M716QLX+zCAVrPzUeR1vAzA6wH0Jy3TrX+t/FdOMZrLPsnUJlr1DwXs41TCXyG3l1E/qUTrUbR+XonyfxeAT2iPawA02W0d8lzvwyiTdjCXutVufwbr9jcAPmt23gq4jqa081aIm1zbgSLlQfd41IwylG17Uoy/Sj5zbS2AF5VSLyulpgD8N4CNJucpK0qpIaXUH7THYwCeBbAYsfzfpSW7C8Am7fFGAP+tlJpUSh0C8CKAtSLSCcCrlHpMxaLt7rT3xD/rhwDWmfXrmYgsAfAuAF9LWlyW65oPFTOuPa3W/sr6ZooGMZFsI4C7tW3zOIAmLQZsK4t1NpNt61PKTCn1KIATaYuN6l8rK5sYzXGf6LaJpchnvgrVxylppk1Uoj5hUZWgn1dUIuJF7AD76wCglJpSSp2y0zpQWbV3cxisW7kxpZ23Qtzk0Q4UIw9Gx6Ml3RY5ticFV8mDa4sBvJb0/Ii2zFYkdgnj6xAbHe5QSg0BsUIGoF1LZrSui7XH6ctT3qOUmgEQBNBSlJWY378C+EsA0aRl5bquedFOf90LYATAg0qpJ3SSvUk7VffnItJT2hwW3L9ibkwkK4vyneZfkXmdAfP2cTlu72woAA+IyFMicoPZmSkho/rXyso9RnNtE21hgX2cilPEPmGx/SuK288rtuUARgF8Q7sU6Wsi4oG91iFf5d4O2rG9y8WfSez2KXfa9ZLXJFZqC0yLmyzbgWJ9t97xaKm3xb8i+/ak4Cp5cE3vzCRbne0jIvUAfgTgM0qpUKakOstUhuWZ3lNSIrIBwIhS6qls36KzzBbruhBKqVml1GoASxD79dOfluQPAJYqpVYB+DcAO0ubw8LJMiZsv0+TZbnOZu7jstreOfgjpdTrAbwDwKdE5DKzM0SGKjVGbbveBejjVJQi9wmLpkT9vGJzInZZ2H8qpV4HYAKxS4+MWHEd8sV20L7+E8A5AFYDGALwL6bmZuHsWH4KKod2oCiyOB4tqjzak4Kr5MG1IwDOSnq+BMCgSXnJmYhUI1Z4vqOU+rG2eDh+6Zv2f0RbbrSuR7TH6ctT3iMiTgCNMOd04j8C0CcihxE7vfcKEfk2ynNdF0y7DOERAOvTlofip+oqpX4GoFpEWkuewcIwiolkti7fOuZdZ5P3cblt76wopQa1/yMAfoLKuRTNqP61snKP0VzbREsrUB+nYpSgT1hMpejnFdsRAEeSrhr4IWKDbXZah7xUQDtox/YuK0qpYW0wJArg/8H++85KbUHJ4ybHdqCo0o5HS5mHXNuTgqvkwbXfA1ghIstEpAaxG9nvMjlPWdHuB/Z1AM8qpXYkvbQLwEe1xx8FcG/S8mskNivmMgArADypnRY5JiKXaJ95bdp74p/1XgC/1O7/UFJKqb9SSi1RSnUjto9+qZT6MMpwXfMlIm0i0qQ9dgN4G4Dn0tL44veRE5G1iJX94yXOakFkiIlkuwBcKzGXAAjGTwe2o2zW2eR9bNv6NF8i4hGRhvhjAFcB6M/8rrJhVP9aWbnHaE5togn5y1qh+jilyq/ZStQnLJoS9fOKvQ4BAK+JyPnaonUAnrHTOuSjQtpBO7Z3WZHUexG/G/bfd1Zq50saN3m0A8XIg9HxaMnykEd7UpRMVOwfYjMKvoDYzCJfMDs/OeT7UsROc90PYK/2907E7hP2EICD2v9FSe/5graezyNp5iEAaxCrTF8C8O8ARFvuAvADxG6y+iSA5RZY78txZtaPsl7XHLfLSgBPa/HQD2CrtvyTAD6pPf4zAAOIzZzzOIA3m53vIsRE8voKgK9o+/oAgDVm57UE62zqPrZrfbqA9V2ubet92nYvy3UG8D3ELheZRuxX4Y9nqn+t/FcuMZrrPjFqE636hwL2cSrhr5DbCwb9pBKuS3L7Zqv8I3Zp3R5tP+wE0Gy3dchjncuqHSyn9i7LdfsWYn3k/YgNPnSanc8CrGfJ23krxE0+7UAR8mB0PGpKGcq2PSn0X3xwgYiIiIiIiIiIiHJUyZeFEhERERERERERLQgH14iIiIiIiIiIiPLEwTUiIiIiIiIiIqI8cXCNiIiIiIiIiIgoTxxcIyIiIiIiIiIiyhMH1wgiMisie0WkX0R+ICJ1Bul+V+q8UWVKi8ndItI0T/rVIvLOpOd9IvL5omeUiIiIiIiIKh4H1wgAwkqp1UopP4ApAJ9MflFEqgBAKfVmMzJHFSk5Jk8A+NQ86VcDSAyuKaV2KaW+VMT8UZmZb0BXRPaJyPfSln1TRE6LSEPSsttERIlIa4bvKugPFSLyNyLy2UJ+JllLpvgUkR4R+aWIvCAiB0Xkr0VEtNc+psXjuqT079aWvTfD931NRC4qYP4vF5H7CvV5VHxJMbdPRP4gIhn7gCLSJCJ/mvS8W0Q+WOQ8donID4v5Hdr33CYiR0XEkbSM9a6NJMXzgBbTW+L7U0TWiMjteX7u4UztPVFcUgzG/7oL8JmfMTopJilNvYj8l4i8pMX/oyLyxoV+t8F3Xa71Lz6etOx12rLPas+/KSKHtG3wBxF5UzHyYhYOrlG6XwM4VyscD4vIdwEcAAARGY8nEpG/FJEDWgP1JW3ZOSJyv4g8JSK/FpELzFkFKjOPAVgMACKyVkR+JyJPa//PF5EaANsBvF+rqN+vHVD+u/aeb4rI7Vr6l+MHlCLiEJH/0Bqa+0TkZ5kONqnsGQ7oisiFiLWXl4mIJ+19LwLYqKVzAHgrgKOZvog/VFAedONTRNwAdgH4klLqPACrALwZwJ8mvfcAgA8kPb8GwL5MX6aU+oRS6pkC5p/sJx5zqwD8FYC/nyd9E1LjrhtAToNrov2Ymy2l1KBSqqjttlavvxvAawAuK+Z3UVHF47kHwJWI/SB7CwAopfYopW40NXdUCeIxGP87HH9BYvIZl/kMgIyDawC+hli/YYUW/x8DUMwB4QMA3p/0XK/P8X+UUqsBfB7AfxUxLyXHwTVKEBEngHdAG0wDsBbAF5RSF6WleweATQDeqHW6/lF76Q4An1ZKvQHAZwH8RynyTeVL62ivQ+zgEQCeA3CZUup1ALYC+Dul1JT2+PtaY/V9nY/qBHApgA0A4me0vQexzn8vgE8AKKtfTmhBEgO6mg8C+BaABwD0paX9Hs50Ii4H8FsAM5k+PP5DhfYjxiMi8kMReU5EvhM/48jgfe/U0v1GGzBOPhNolcTOXjooIn+SzUqSbSXH5wcB/FYp9QAAKKVOA/gzxDqscb8GsFZEqkWkHsC5APZm+gItLtdoj8dF5G+1H9MeF5GODO87R0vzexHZnvyjHACviPxERJ4Rka/meSBB5vACOAkkzoJ4SDvj4ICIbNTSfAnAOdqPXP+kPX+L9vzPRaRKRP5Ji439IvK/tc9L+TFXRL4oIjfFv1iLPd2BD4mdHdevPf6YiPxY+5H3oIj8o957kt47LiL/oP0g/Avtx7tHtB/hkuv5twLoB/CfSB2kBoCLkt7DwRmbUEqNALgBwJ9pgxqJM2tF5H/JmTOLnhaRBu31R+erv0RkpxZPAyJyg7bs4yLy5aQ0fyIiO4zyJiLXauVjn4h8S1v2TRH5T62cvKzl8U4ReVZEvlngzUMlotVfz4rIfwD4A4CztDqyX6tb36+l0+0ranVOF4CHReRhg+84B8AbAdyslIoCgFLqZaXUT7XX58Sstjzb+lHPqwBcItIhIgJgPYCfG6R9FLE+Sdlwmp0BsgS3iOzVHv8awNcR++X7SaXUIZ30bwPwDa0TD6XUCYl12N8M4Ady5tiwtqi5pnIWj8luAE8BeFBb3gjgLhFZAUABqM7y83ZqjcozSQeGlwL4gbY8YNQwUWWRMwO6X09a/H7Efuk+H7GBi+TLQw8C2CgizYgdeH0bsR8psvU6AD0ABhEbmPsjAL/RyZcLsV/3LlNKHZK0S1QBrARwCQAPgKdF5KdKqcEc8kE2oBOfPYjVkQlKqZe0ARBvfBGAXwB4O2J16C4Ay3L4Wg+Ax5VSX9AGLP4EwK0GaW8DcJtS6nsi8sm019YCuAjAKwDuR+wHjqJf0kd5i7fDLsR+oLpCWx4B8G6lVEhil8M9LiK7EBvQ9WtnI0BELgfwWaXUBu35DQCCSqmLRaQWwG9F5AHtM9dq7z0ksUulfgzgNm0A4xrt9WysRqxOnQTwvIj8m1LqNYO0HgCPKKU+JyI/QSymr0QsRu/CmR/1PoBYnX8vgL8TkWql1LT22gWIDb41aN/3n0mvkYUppV7W4qs97aXPAviUUuq32rFNRFueTf11vXZM5AbwexH5EYD/BrBfRP5Si43rAPxvvTyJSA+ALwD4I6XUMRFZlPRyM2JlsA/AbsT6Cp/Qvme1Umpv7luBSiz5ePsQgD9HrF95nVLqT0XkjxGrw1YhdmbZ70XkUS39nL6iUup2EdkC4K1KqWMG39kDYK9Satbg9Tkxq5Q6juzrRyM/BPA+AE8jNnA4aZDuapw5qacs8FdDAlJPU/20diYQAEwYpBfEOuvJHABOpZ3uemHRckzlLqx10JcCqMGZS/S+COBh7dKoqxHr9GcjuVKXtP9EwJlOz3EAi6AN6IrIxQBGlVKvAHgIwOu1gbRkP0bsAPCNiP1AkYsnlVJHtEHevYgNKOu5AMDLST94pA+u3auUCmsdrIeR/cEo2YNufEK/PY5LXv7fiMXoNZgbO/OZAhA/S/IpGMcoEDsD+Afa4++mvfak9ov5rJaHS3PMB5VWvG94AWJnHtytnYUgiA0y7Uds0HYxAMOzGZNcBeBaLY6fANACYIX2WuLHXO1SqeMi8jrtPU9rB3vZeEgpFVRKRQA8g1gfwsgUYoMkQOzg7lfa4McBaDEusdtOvBOxH+hCWr6vSvqMnyqlJrV6dwTZbQeyDr1+4G8B7NDOCmpSSsXPRM+m/rpRRPYBeBzAWYhdhjcB4JcANkjsdjnVSimjwYQrAPwwPlCilDqR9NpupZRCLD6HlVIHtH7DADLXyWQdycfb79aWvaKUelx7fCmA7ymlZpVSwwB+BeBi7bVs+4q5mhOz2vJ568d53IPY4Fr8x4l0/6S1BTcA+LjO67bFwTXKxwMArhftBooiskjrdBwSkfdpy0REVpmZSbI/pVQQwI0APisi1YiddRG/n9XHkpKOIfbLcS5+A+CPJXbvtQ7ELumjymU0oPsBABeIyGEALyF2edQfp733vxEb+H0wftp9DpIHfmdhfEb5fIPB6QMsRgMuZE9G8TkAYE1yQhFZDmBcKTUWX6aUehKAH0CrUuqFHL97WjuoAzLH6HwYozallHoMsTMp2gB8SPv/Bi0mh5HdD12C2K1D4geXy+KXM2Puj7lfQ6yNvw7AnTlkNdv6FEiN62j8vVodHn/fesT6HQe0NuBSpF4amsv3kYVo9eQsYoOiCSo2GdYnALgROyszfv/ojPWXdqbm2wC8SbtlztM4Uy6S4/kbmbKl8z1x8ViLIjXukuOV7Ce57svUz8u3rhlA7LYhepcxXw7jmM2mfjSklAoAmEbsbLeHdJL8H60duFIp1Z/lutgCB9coZ0qp+xE7HXSPNuocny3pQwA+ro2AD0C7yTfRQiilnkbsRpjXIHZ/v78Xkd8CSL7x8cOI3ftkb/weBVn4EYAjiN1L5b8Q+0U6WLCMky2lDejWIvbL20qlVLdSqhuxeu0Dae95FbFLOYp5n8nnACyXM7NLpcf5RhFxiUgLYgPFvy9iXsgkOj84fAfApSLyNiAxwcHtOHMv1GR/BeD/FjmLj+PM4PM1aa+tFZFlWif//dC5/JmsSRtgqELszMlGACNKqWkReSvOnB2W/iNX+vP/AfD/aXELETlP5k4QE/cTxAa2LtbeZ5YPAPhEUv2/DMBVMs/sfGRtItIG4KsA/j1pACH+2jnaWWH/AGAPYmeNA/PXX40ATiqlTmvl5ZL4C0qpJxA7K+iDyHzm8EMANmvtONIuC6Xy9yhik7NVaTF6GYAn53lPxpMLlFIvIRbH27QzjyEiKyR2r0zDmC2QrQA+l+GS1LLEkW6CUqpeZ9kjAB4xSqf9svOltNcPIdYZIlqQ9JhUSl2d9PS8pMd/rb1+AmdOnY77pvbax/Q+WykVFZHPKqXGtY7Mkyiz6/4pP0qpp7UfCTYDOKqUSp7981HEBnI7095T1NmOlFJhEflTAPeLyDHM7XA9CeCnAM4G8EXF+62VraT4vEYp9S2tk/xvIvIVxAZAvgXg33XeZ3RD4UL6DIBvi8hfIBaPyT9YPIZYv6EXsXL0kxLkh/KXfH8gAfBRpdSsiHwHwG4R2YPY5UnPAYBS6riI/FZiEwz8HLGB3BktVr+J2P34ugH8QTvIG0Vscqw5lFJTErsP6imzDsy0AbS3I+n+WEqpCRH5DWK3pSB7icdzNWKTDn0LgN7EAp/RBo1nEbu0+OeIXe4+X/11P4BPapdLP4/YDw3J7gGwWil10iiDSqkBEflbAL8SkVnEziT6WA7rSPb2E8RibR9iZzD+pVIqkHT2pJ47APxcRIaUUm81SPMJAP8C4EUROY3YjyT/B8B+ZI7ZBVFK/a6Qn2cXkjZgT0RUMUTkEQBNiF1m9Y9KqW+amR+iTESkXhsMFgBfAXBQKfXl+d5HVCragERYKaVE5BoAH1BK8Sx2yol2dtAfALxPKXXQ7PxQZZO0yTny/Iz7AHxZKaV3iRwRlQmeuUZEFUspdbnZeSDKwZ+IyEcRGwx+GrHLmYms5A0A/l0bAD4F4Hpzs0N2IyIXITaBxk84sEZ2JyJNiJ1Zvo8Da0Tlj2euERERFZh2qbFeR3rdfDPfadOeL0tb/DmllJn3HqIylG+sicgXELsfYbIfKKX+tpD5IwIAEelF7DK+ZJNKqTdm8d4nANSmLf5IhhkbiYpqIf0DIiOlrOtE5O0A/iFt8aGkWVArFgfXiIiIiIiIiIiI8sTZQomIiIiIiIiIiPLEwTUiIiIiIiIiIqI8cXCNiIiIiIiIiIgoTxxcIyIiIiIiIiIiyhMH14iIiIiIiIiIiPL0/wNAgQd1vRaJy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6" name="AutoShape 8" descr="data:image/png;base64,iVBORw0KGgoAAAANSUhEUgAABNcAAATXCAYAAADN65MkAAAAOXRFWHRTb2Z0d2FyZQBNYXRwbG90bGliIHZlcnNpb24zLjMuMiwgaHR0cHM6Ly9tYXRwbG90bGliLm9yZy8vihELAAAACXBIWXMAAAsTAAALEwEAmpwYAAEAAElEQVR4nOzdeXzU1b0//teZfTLJTPZMEgghEkSzgIpY11qoLVo2rXWpdW9tb2uh1+7+FISqX7vZ6q29V1v32qpVC+ittopV6xUXXAgJKiCbQCaBECbJJLOf3x+ZGTKZzyeZSWZNXs/HIw/IJ5/5zJnPnG3OnHPeQkoJIiIiIiIiIiIiSpwm0wkgIiIiIiIiIiLKVRxcIyIiIiIiIiIiGiMOrhEREREREREREY0RB9eIiIiIiIiIiIjGiINrREREREREREREY8TBNSIiIiIiIiIiojGadINrCxculAD4w59M/YyKeZQ/Gf4ZEfMnfzL8MyrmUf5k+GdUzKP8yfDPiJg/+ZPhn1Exj/Inwz+qJt3g2qFDhzKdBKIRMY9SNmP+pGzHPErZjnmUshnzJ2U75lHKVpNucI2IiIiIiIiIiChZOLhGREREREREREQ0RrpUXlwIsRtAL4AAAL+Ucq4QohjAEwBqAewGcJGUsjt0/k8BXBs6f7mU8h+h4ycBeAiAGcDfAayQUkohhBHAIwBOAtAF4GIp5e5UviYiolTw+4Noa3ei3elGpc2MhkordDp+/0HxYx6i8WD+IUotljGaLJjXcw/fs+RI6eBayOeklEMXRv8EwAYp5R1CiJ+Efv+xEOJ4AJcAaABQBeAlIcRMKWUAwH8DuA7AmxgcXFsI4HkMDsR1SylnCCEuAfBzABen4TURESWN3x/E2s37cdPaVrh9QZj0Gty6rBHLZlezYaO4MA/ReDD/EKUWyxhNFszruYfvWfJk4m4tBfBw6P8PA1g25PjjUkqPlHIXgB0A5gkhKgFYpZQbpZQSgzPVlilc6ykAC4QQIvUvgYgoedranZEGDQDcviBuWtuKtnZnhlNGuYJ5iMaD+YcotVjGaLJgXs89fM+SJ9WDaxLAP4UQ7wohrgsdq5BStgNA6N/y0PFqAJ8Oeey+0LHq0P+HH496jJTSD8AJoGR4IoQQ1wkhNgkhNh08eDApL4womZhHJ7d2pzvSoIW5fUE4nO4MpSga82f2y/Y8lGrMo+Mz2fNPOjCPTm7ZXsaYPylZUpXXmUdTJ9vrp1yS6sG106WUJwI4F8B3hBBnjXCu0owzOcLxkR4TfUDK+6SUc6WUc8vKykZLc0pc/8Mbcf7V10f9XP/DGzOSFso+2ZBHKXMqbWaY9NHVsUmvgd1mylCKojF/Zr9sz0OpppZHb7nlFggh8Morr8R9rbPPPhvDJ8G/8sorEELglltuSVKK02u0+5Dq/JPr9y8ZWI9ObtleRzN/UrKkKq8zj6ZOttdPuSSlg2tSygOhfzsB/A3APAAdoaWeCP3bGTp9H4CpQx4+BcCB0PEpCsejHiOE0AGwATicitcyXvsP9cB46mVRP/sP9WQ6WUSUBRoqrbh1WWOkYQvvddBQactwyihX5EIeEkJACAGNRoNPPvlE9bzPfe5zkXMfeuih9CUww2prayOvO3yfCgsLcdppp+Gee+6B3+9P2XMnmn92794dlVYhBHQ6HSoqKvClL30Jzz//fErSOZbBUqJskAt1NFEyMK/nHr5nyZOygAZCCAsAjZSyN/T/LwBYA2A9gCsB3BH6d13oIesB/FkIcScGAxrUA3hbShkQQvQKIT4D4C0AVwD4ryGPuRLARgAXAng5tC8bEVHO0Ok0WDa7GvXl+XA43bDbTGiotHETUYpbruQhnU4Hv9+P+++/H7fffnvM37dv345XX301cl4mPPLII+jv78/IcwPAihUrUFhYiEAggF27duGZZ57Bxo0bsWHDBjzzzDNjuub111+PSy65BDU1NYp/H2v+sdls+N73vgcAcLvd2Lx5M/7+97/j73//O+666y4sX758TOklmmhypY4mGi/m9dzD9yx5UhkttALA30JLK3QA/iylfEEI8Q6AJ4UQ1wLYC+ArACClbBNCPAlgKwA/gO+EIoUCwH8AeAiAGYNRQsNfid4P4FEhxA4Mzli7JIWvh4goZXQ6DWZPLcLsqaOfS6QkF/JQRUUFKisr8eCDD2LNmjXQ6aK7IX/84x8hpcSiRYuwdu3ajKRRbQAqXb73ve+htrY28ntbWxtOPvlk/O1vf8Orr76Kz372swlfs7S0FKWlpSOeM5b8U1hYGLPU88EHH8Q111yDG2+8EV//+teRl5eXcHqJJqJcqKOJkoF5PffwPUuOlA1HSil3Silnh34apJS3hY53SSkXSCnrQ/8eHvKY26SUx0gpj5VSPj/k+CYpZWPob9eHZ6dJKd1Syq9IKWdIKedJKXem6vUQERHR+H3jG9+Aw+HAc889F3Xc5/Ph4YcfxmmnnYaGhgbVxwsh6oUQjwgh9gshvEKIA6Hf60d63ocffhgnnHACzGYzysvLcc0118DhcMScp7Tn2kgOHz6Mn/70pzjuuONgNpths9mwYMEC/POf/4z7GiNpaGjA2WefDQB4++23AQD/+te/cN111+H444+H1WqF2WxGY2MjVq9eDbc7dgNiteWUQgicffbZcDgc+PrXv47q6mpotdpxLce96qqrYLFY4HK50NbWNur527dvxxVXXIHq6moYDAZUVVXhiiuuwPbt26POq62txerVqwFELx0e+l51dHTgBz/4AY499lhYLBYUFhbi2GOPxVVXXYWdO9lFJCIiotRJ5cw1IiIioiiXXnopbrjhBvzxj3/EsmXLIsfXr1+Pjo4O3HHHHdixY4fiY4UQJwN4CUABBreG2ApgFoDLACwVQiw46aSTYh73m9/8Bv/85z9x8cUXY+HChXj99dfx4IMP4pVXXsFbb72FsW6OvGfPHpx99tnYvXs3zjzzTCxcuBAulwvPPfccFi5ciHvvvRff+MY3xnTtocI7XoQHkn7+85/jo48+wmmnnYYvfelLcLvd+L//+z/ccssteOWVV/DSSy9Bq9XGde3Dhw/jM5/5DPLz83HBBRdAo9GgoqJi3Gkeml4177zzDj7/+c+jt7cXS5YswfHHH4+PPvoIjz32GNatW4cNGzZg7ty5AAZn9K1duxavvvoqrrzyyqjZfQDQ39+P008/HZ988gnOOeccLF68GFJK7NmzB+vWrcOFF16Iurq6pLwuIiIiouE4uEZERERpU1BQgEsuuQQPPfQQ9u3bhylTBmMW/eEPf4DVasVFF12kuB9baIDpEQBWAF+TUj4W/psQ4mIAjwP4k9LWq88//zzeeustnHDCCZFj//mf/4nf/va3+MlPfoL7779/TK/lyiuvxJ49e/CXv/wFl1xydGeKI0eO4Oyzz8by5cuxZMmScQ1WtbW14dVXXwUAnHLKKQCA3//+95g+fXrM4NXNN9+MW2+9FU899RQuvvjiuK6/ZcsWXH755XjggQdilumOxYMPPgiXywWLxTLiDEQpJa644gr09PTgT3/6Ey677LLI35544glccskl+NrXvoatW7dCo9Hge9/7Ho4cOYJXX30VV111VWQ2X9iGDRvwySef4Hvf+x5+85vfRP3N6/XC4/GM+7URERERqeEudURERJRW3/jGNxAIBPDAAw8AGJwB9uKLL+Kyyy5T3aPrjTfeAAZnqW0cOrAGAFLKJwC8DuDYvr6+mMdefvnlUQNrwOBSSZvNhj//+c9jGnjZvHkzXn31VXz5y1+OGlgDBvciCy/RfPrppxO67m9/+1vccsstuPnmm/G1r30NJ598MgYGBnD++efjzDPPBADU1dUpzgoLBxf4xz/+EffzGQwG/OpXvxrTwNqRI0dwyy234JZbbsFPfvITnHfeebj22msBALfffjvMZrPqY9944w189NFHOPXUU6MG1gDg4osvxhlnnIGPP/4Yr7/+ekJpUnpOg8GAgoKChK5DRERElAjOXCMiIqK0OuWUU9DU1IQHHngAN910E/74xz8iGAyOuITyvffeC//3ZZVTXgZwhlKkT6UgADabDXPmzMGrr76KDz/8EHPmzEnoNWzcuBEA4HQ6Yzb1B4CDBw8CAD788MOErnvXXXcBGFxSmZ+fj+bmZnzta1/Dt771rcg5LpcLd911F/72t79h27Zt6O3txdAZe/v374/7+Wpra1FeXp5QGsOcTmdkHzStVovi4mKce+65uP7663HeeeeN+Njw+zl//nzFv8+fPx+vv/463n//fZx11lmjpuWzn/0sqqurcccdd+C9997Deeedh9NPPx1z5syJe4ksERER0VhxcI2IiIjS7hvf+AaWL1+OF154AQ8++CBOOumkmNllQzmdzvB/21VOaQeAQCAQ8we1ZZl2u334tePW1dUFAHjxxRfx4osvqp6nNJNuJLt27YrZT2won8+H+fPn4+2330ZjYyMuvvhilJWVQa/XAwBWr16d0Ey88D0Yi2nTpmH37t1jemz4nldWVir+PXz8yJEjcV3ParXizTffxKpVq7B+/frI7L3S0lJ8+9vfxk033RS5R0RERETJxsE1IiIiSrvLL78cP/7xj/HNb34T+/fvx8qVK0c832azhf+rNhpUCUBxllJHR4fiA8LRQodcO27hx9x1111Yvnx5wo8fq3Xr1uHtt9/GlVdeGRPVs729PTKTLF6JREZNpvD9U4rYCgy+lqHnxWPKlCm4//77IaXE1q1b8fLLL+Oee+7BmjVrEAwG8bOf/Wz8CSciIiJSwD3XiIiIKO0KCwtx4YUXYt++fbBYLLj00ktHPH/IrLazVU45G4Dinm3hgABDOZ1OfPDBBzCZTDjuuOPiT3jIZz7zGQDAv//974QfOx7hSKpf/vKXY/6m9DqzVfj9fOWVVxT/Hj5+4oknRo6FB06VZicOJYRAQ0MDvvvd70ZmFa5du3Z8CSYiIiIaAQfXiIiIKCNuvfVW/O1vf8M//vGPUTecP/300wHgYwBnCCEuHPq30O9nAdiWn58f89hHH30U77//ftSxW265BU6nE5deeimMRmPCaZ87dy7OPPNMPPPMM5HADMNt2bIFnZ2dCV97JOElo8MHpXbu3Ikf//jHSX2uVDr99NNx7LHH4vXXX8dTTz0V9bennnoKr732GmbOnIkzzjgjcrykpAQAsHfv3pjrtba2Ki5RDc9aVAuUQURERJQMXBZKREREGVFTU4Oampq4zg0tX7wSwIsAnhBCrAPwEYBjASwD0AvgCiHEm8Mfe+655+L000/HRRddhMrKSrz++ut4/fXXUVtbizvuuGPM6f/zn/+M+fPn49prr8Xdd9+NU045BYWFhdi3bx9aWlrQ2tqKjRs3jjlggJLFixdjxowZuPPOO7FlyxaccMIJ2Lt3L5577jl86UtfUhx4ykZCCDz88MM455xzcPHFF2Pp0qWYNWsWPv74Y6xduxYFBQV45JFHoNEc/R74c5/7HDQaDX7605+itbUVRUVFAICbbroJL730Em644QacdtppmDVrFsrLy7Fv3z6sW7cOGo0GP/zhDzP1UomIiGgS4Mw1IiIiyglSyrcAnAzgzwBOBfBDAKcB+AuAk0N/j/Gf//mf+P3vf48PPvgAv/3tb/HRRx/hqquuwhtvvDGuga8pU6bg3XffxW233QatVovHHnsMd999N9544w3U1NTg3nvvRVNT05ivr8RiseDll1/GV7/6VbS1teHuu+9GS0sLbr75ZvzpT39K6nOl2imnnIJ33nkHX/3qV7Fx40b88pe/xBtvvIFLL70U77zzDk455ZSo84877jg8/PDDsNvt+P3vf4+bb74ZN998MwDgi1/8Ir73ve/B7XZj3bp1+PWvf43XXnsN55xzDv7973/jwgsvVEoCERERUVKIoaHbJ4O5c+fKTZs2pf15z7/6ehhPvSzqmGfjY/jbg79Le1ooo0bdOTpTeZQoZMQ8yvxJGcY6lLId8yhlO7bzlM1Yh1K2U82jnLlGREREREREREQ0RhxcIyIiIiIiIiIiGiMOrhEREREREREREY0RB9eIiIiIiIiIiIjGiINrREREREREREREY8TBNSIiIiIiIiIiojHi4BoREREREREREdEYcXCNiIiIiIiIiIhojDi4RkRERERERERENEYcXCMiIiIiIiIiIhqjlA+uCSG0Qoj3hRDPhX4vFkK8KITYHvq3aMi5PxVC7BBCfCyE+OKQ4ycJIbaE/na3EEKEjhuFEE+Ejr8lhKhN9eshIiIiIiIiIiIKS8fMtRUAPhzy+08AbJBS1gPYEPodQojjAVwCoAHAQgC/F0JoQ4/5bwDXAagP/SwMHb8WQLeUcgaA3wD4eWpfChERERERERER0VEpHVwTQkwB8CUAfxxyeCmAh0P/fxjAsiHHH5dSeqSUuwDsADBPCFEJwCql3CillAAeGfaY8LWeArAgPKuNiIiIiIiIiIgo1VI9c+23AH4EIDjkWIWUsh0AQv+Wh45XA/h0yHn7QseqQ/8ffjzqMVJKPwAngJKkvgIiIiIiIiIiIiIVKRtcE0IsAtAppXw33ocoHJMjHB/pMcPTcp0QYpMQYtPBgwfjTA5R+jCPUjZj/qRsxzxK2Y55lLIZ8ydlO+ZRygWpnLl2OoAlQojdAB4HMF8I8ScAHaGlngj92xk6fx+AqUMePwXAgdDxKQrHox4jhNABsAE4PDwhUsr7pJRzpZRzy8rKkvPqiJKIeZSyGfMnZTvmUcp2zKOUzZg/Kdsxj1IuSNngmpTyp1LKKVLKWgwGKnhZSvk1AOsBXBk67UoA60L/Xw/gklAE0OkYDFzwdmjpaK8Q4jOh/dSuGPaY8LUuDD1HzMw1IiIiIiIiIiKiVNBl4DnvAPCkEOJaAHsBfAUApJRtQognAWwF4AfwHSllIPSY/wDwEAAzgOdDPwBwP4BHhRA7MDhj7ZJ0vQgiIiIiIiIiIqK0DK5JKV8B8Ero/10AFqicdxuA2xSObwLQqHDcjdDgHBERERERERERUbqlOlooERERERERERHRhMXBNSIiIiIiIiIiojHKxJ5rFLKlZTPOv/r6mOPVpVb87pe3ZyBFRERERERERESUCA6uZZBXamE89bKY4/s3PpaB1BARERERERERUaI4uEZElAW83gBaDjjh6HGj0mpCU5UNBoM208miHMI8ROPB/EO5jnmYKL1Y5ihREz3PcHAtya7/4Y3Yf6gn5njbhx/jxFMzkCAiynpebwBrWw5g5bpWuH1BmPQarFnaiGXNVROqwaHUYR6i8WD+oVzHPEyUXixzlKjJkGcY0CDJ9h/qgfHUy2J+3F5fppNGRFmq5YAz0tAAgNsXxMp1rWg54MxwyihXMA/ReDD/UK5jHiZKL5Y5StRkyDMcXCMiyjBHjzvS0IS5fUF09LgzlCLKNcxDNB7MP5TrmIeJ0otljhI1GfIMB9eIiDKs0mqCSR9dHZv0GlRYTRlKEeUa5iEaD+YfynXMw0TpxTJHiZoMeYaDa0REGdZUZcOapY2RBie8B0FzlS3DKaNcwTxE48H8Q7mOeZgovVjmKFGTIc8woAERUYYZDFosa65CXakFHT1uVFhNaJ5g0XMotZiHaDyYfyjXMQ8TpRfLHCVqMuQZDq4REWUBg0GLubXFmU4G5TDmIRoP5h/KdczDROnFMkeJmuh5hstCiYiIiIiIiIiIxogz14iIUsDrDaDlgBOOHjcqrSY0TbBpz5R9mOeIUotlLLN4/4kyi2WQJrrx5nEOrhERJZnXG8DalgNYua4Vbl8wsmHnsuYqdkIoJZjniFKLZSyzeP+JMotlkCa6ZORxLgslIkqylgPOSMUMAG5fECvXtaLlgDPDKaOJinmOKLVYxjKL958os1gGaaJLRh7n4BoRUZI5etyRijnM7Quio8edoRTRRMc8R5RaLGOZxftPlFksgzTRJSOPc3CNiCjJKq0mmPTR1atJr0GF1ZShFNFExzxHlFosY5nF+0+UWSyDNNElI49zcI2IKMmaqmxYs7QxUkGH1+w3V9kynDKaqJjniFKLZSyzeP+JMotlkCa6ZORxBjQgIkoyg0GLZc1VqCu1oKPHjQqrCc2MqEQpxDxHlFosY5nF+0+UWSyDNNElI49zcI2IKAUMBi3m1hZnOhk0iTDPEaUWy1hm8f4TZRbLIE10483jKVsWKoQwCSHeFkJsFkK0CSFWh44XCyFeFEJsD/1bNOQxPxVC7BBCfCyE+OKQ4ycJIbaE/na3EEKEjhuFEE+Ejr8lhKhN1eshIiIiIiIiIiIaLpUz1zwA5ksp+4QQegCvCyGeB3ABgA1SyjuEED8B8BMAPxZCHA/gEgANAKoAvCSEmCmlDAD4bwDXAXgTwN8BLATwPIBrAXRLKWcIIS4B8HMAF6fwNRERxWVgwIctjh509HhQYTWiyW6F2azPaJqCQYndXa7IVOfaEgs0GpHRNE0W6bj3fn8Qbe1OtDvdqLSZ0VBphU6XO1urer0BtBxwwtHjRqXVhCYuN0kr3v/R8R7FLxV1XqJ1HN8voqOSUSazsW+bCenqT7MOS7/x9qVTNrgmpZQA+kK/6kM/EsBSAGeHjj8M4BUAPw4df1xK6QGwSwixA8A8IcRuAFYp5UYAEEI8AmAZBgfXlgK4JXStpwD8TgghQs9NRJQRAwM+PNvqwMr1rXD7goMbYi5pxOJGe8Y6IcGgxAttDtzw5AeRNN150RwsbLBzgC3F0nHv/f4g1m7ej5vWHs1zty5rxLLZ1TkxwOb1BrC25QBWrhtSZpY2YllzFTuSacD7Pzreo/ilos5LtI7j+0V0VDLKZDb2bTMhXf1p1mHpl4y+dEp73EIIrRDiAwCdAF6UUr4FoEJK2Q4AoX/LQ6dXA/h0yMP3hY5Vh/4//HjUY6SUfgBOACUpeTFERHHa4uiJdD4AwO0LYuX6Vmxx9GQsTbu7XJGOQDhNNzz5AXZ3uTKWpskiHfe+rd0Z6QyEn+Omta1oa3cm7TlSqeWAM9KBBEJlZl0rWg7kRvpzHe//6HiP4peKOi/ROo7vF9FRySiT2di3zYR09adZh6VfMvrSKR1ck1IGpJRzAEzB4Cy0xhFOVxrqlSMcH+kx0RcW4johxCYhxKaDBw+Okmqi9GMenVg6ejyRijnM7Quio8eToRQBHT1uxTR19rpHfSzz5/iM597Hq92p/BwOZ/KeI5UcKveooye+9DOPjs947/9kwDwav1TUeYnWcczTiZlM+XMySkaZzHTfNlvyaDr6dADrsExIRl86LWtFpJRHMLj8cyGADiFEJQCE/u0MnbYPwNQhD5sC4EDo+BSF41GPEULoANgAHFZ4/vuklHOllHPLysqS86KIkoh5dGKpsBph0kdXrya9BhVWY4ZSBFRYTYppKi8wjfpY5s/xGc+9j1elzaz4HHZb8p4jlSpV7lGFNb70M4+Oz3jv/2TAPBq/VNR5idZxzNOJmUz5czJKRpnMdN82W/JoOvp0AOuwTEhGXzqV0ULLhBCFof+bAXwewEcA1gO4MnTalQDWhf6/HsAloQig0wHUA3g7tHS0VwjxmVCU0CuGPSZ8rQsBvMz91ogo05rsVqxZ0hipoMP7UjTZrRlLU22JBXdeNCcqTXdeNAe1JZaMpWmySMe9b6i04tZl0Xnu1mWNaKi0Je05UqmpyoY1S4eVmaWNaK7KjfTnOt7/0fEexS8VdV6idRzfL6KjklEms7Fvmwnp6k+zDku/ZPSlUxkttBLAw0IILQYH8Z6UUj4nhNgI4EkhxLUA9gL4CgBIKduEEE8C2ArAD+A7oUihAPAfAB4CYMZgIIPnQ8fvB/BoKPjBYQxGGyUiyiizWY/FjXbUlubFHVEp1ZEeNRqBhQ12zFp+Jjp73SgvYLTQdEnHvdfpNFjUUIlpxXlw9HhgtxrRVGnLiWAGAGAwaLGsuQp1pZZI9K1mRsVKG97/0RkMWixusKO2JLpe5z2KlYo6T6fTYElTFWpLLFGR85TquGBQYp9zAFNsZjx6zTwcGfChKM/APE2TVjLKpNmsx5cay1FbOi9SBzbY8ydVMAMgff1pg0GLJY2VmF4S3a9jHZY6ibQzqteI5yQhxEwA/43BYASNQohmAEuklLeqPUZK2QLgBIXjXQAWqDzmNgC3KRzfBCBmvzYppRuhwTkiomxiNusxb3p88VXSFelRoxGoK8tHXVl+0q5J8Un1vff7g3iurT1no4UCgx3JubXFmU7GpKXTaVBsMcAXCKLYYsiZfJMufn8Q/7vVkdNlLJ2SXecFgxIvfdw5aoQ+pUh+t5/fhPryfL5PNKmNt0z6/UE8v7VzxDowGJTY3eWKfEkzUb/ETUd/OhiUeHn7wZRHJU23bM4j8bYzI4m3lfkDgJ8C8AGRgTPOEiMiSoK2AyrRaRgRiOLEPETjER6QOO/uf+PSP7yF8+7+N15ocyAY5E4bYbkekTfXxRuhT+m8G/+2Bc+8v595mmgcRqsD2Y4kV7qikqZTtueRZNzzeAfX8qSUbw875o/7WYiISNV+54BidJr9zgHVx3i9AWzafRjPtRzAu7sPw+sNqJ5LE99Y8hBR2ETsxCdbrkfkzXXxRuhTOy8owTxNNA6j1YFsR5IrXVFJ0ynb80gy7nm8g2uHhBDHAJAAIIS4EEB73M9CRESqSvOVIzCVWpQjMHm9AaxtOYCv3f8Wrv/z+7js/rewtuUAB9gmsRKVPFSikoeIhnIc4cDRaHI9Im+uizdCn9p5UjJPE42HXaUODEevnIiDQZmk9tkgl/t12Z5HkhEJNt7Bte8AuBfALCHEfgDfw2CQASIiGqcKqxGrFjdERadZtbgBFTblBrTlgBMr10VPzV+5rhUtXAI4aZl1GsU8ZNZzjyEanV4nFDuUem127IOSDXI9Im+uizdCn9J5y+fX45n39jFPE42DVkCxn6EN7UWVjIEJOsrl8WPFgvqo+71iQT1cntxdPJjteSQZkWDjCmggpdwJ4PNCCAsAjZSydywJJiKaLNxuP7a0O6Mi/JhMylXu1CILqgpd+NWFs+Hy+mEx6FBg1mJqkXJl7lD55qejJzu++aH0c/R6oIWMykP9Hh86ej2ZThrlgO4BH5bPr8fdL2+PbOK7fH49jgz4Mp20rKHTabBsdjXqy/PhcLpht5nQkEMReXPdaBH6hm6SfXxlAf54xVw4nG7s7e7Ho2/uQXe/d8Lnaa83gJYDzqgod4wsSMmy53A//vLWHvziwtkY8PphNujwx9c+wTc/ewyaphSitsSCX39lDr7/16Obwf/6K4kNTNBR+44M4JGNe3DtGXUQApASeGTjHtQU52FOTVGmkzcm2Z5HkhEJNt5oobcD+IWU8kjo9yIA35dS3jSWhBMRTWRutx/rt7Rj5fqjEZXWLGnEkqZKxQE2jUbgzBnl2N3liqsyrwx98zN0gG3o1HyafIrzDLjtf7diUXN1pBP2XMt+/PorczKdNMoBxXkGPLFpb1Qn/olNe5l/htHpNJg9tQizp2Y6JZOTWoQ+pQihD189D//1r+1Y1FyNL580ZcLn6fB2EeFZ7Sa9BmuWNmJZcxUH2CgpKq0mbOvsw/K/vB85NrTv6fcHEZBBXHdWHYIS0AggIIPw+4PMg2NQaTWhu9+Le/61I3Is1/v6uZBHxhsJNq7BNQDnSilvDP8ipewWQpwHgINrRETDbGl3RgbWgNCyzfWtmF6ah5Onlyg+JpHKvKnKhjVLG2M60c1VXJ40WZn1Gnz77BlYtb4tkidWL+GyUIoP8w/lMqVNsu9/fQe+c3Z99JdcE7idVNsuoq7Ugrm1xRlOHU0EZVYDVi9piGknyq0GAIN58EdPtcR88Vt1rZl5cAxGu9+5aDLkkXgH17RCCKOU0gMAQggzgNzdTY+IKEFDl5xUWEeeWebo8ags21RfopfI9Q0GLZY1V6Gu1BI5v5nLPya1nYf68dYnh/DAVSfjUJ8HZflG/PWdvbAYdGioLsx08ijLMf9QLlPaJPufWw/hu/Nn4k/XnqLaTg5vd2uK8rC3uz+udjjbcLsISrX93W68sKUd915+Eo70+1CYp8dDr+/CtJI81BTno7vfG5n9DABPv7sP7U438+AY7e92K7bL4fudiyZDPRXv4NqfAGwQQjyIwYih1wB4OGWpIiLKIkpLTu68aA4WNtgVO952q1Fl2abydxKJXh8YHGCbKN/y0PhNKTKh3m7FNQ+9E8lDKxbUo7owd5cPUPow/1Auq1DZKsFi1KNpivKHUKV299Zljfivl7djT9dAXO1wNuF2EZRqFVYTNu46jH9tOxQ5ZtJrcPPiBvj9QfS6/bj/9Z1R+3Y+sWkv8+AY2a3K7XJFlmz+PxaToZ6Ka76/lPIXAG4DcByABgA/Cx2jFNjSshnnX319zM/1P7xx9AcTUdIpLTm54ckPsLvLpXh+U6UNa5ZER5Vbs6QRTSpR5RK9PtFwWo3AXRu2R+WhuzZsh5aR8SgOzD+Uy8YS4U2p3b1pbSsWNVdHfs+ldji8XURUv2MCL4Ol9BupnLW1O3Hj37ZElae7X96OVYsbmAfHqNftU2yXe925G5RlMtRT8c5cg5TyeQDPpzAtFOKVWhhPvSzm+P6Nj2UgNUTU0ePGzPJ8fP2sYzDg8SPPqMMfXvsEnb1uxT3STCYdFjfaUVuah44eDyqsRjTZrarRQpWWtISnSY91Q03KLn5/EG3tTrQ73ai0mdFQaU1qlEGHUzkPOZweNE9J2tPQBMX8Q7lMoxH4wnEVeOK6z0TVsSPNOFNrd41D6mW3L6jazmcbg0GLxQ121JZE9zu4XQQly0jlTK08SSmZB8dIbQmlo8eD5gylabwmQz014uCaEOJ1KeUZQoheDC4HjfwJgJRSWlOaOiKiLFBVaMKlp0zDj57aHJmavWpxAyptytOYg0GJ13d1Yct+J4IS2NHZC+eADwtmVSh29vMMOsVp0nkTqLGZzPz+INZu3o+b1h7dWPvWZY1YNrs6aQNsJRblpcglltzd+JbSp7RAOf+U5jP/DOX1BtBywAlHjxuVVhOauNdlVggGJf61rTPS5n7Y3oPOXrdqmwuot7u1pZao38tzZAmW3x/E/251pLSdocltpHKm1gfRCA38/iDz4BhMxH7dZKinRnwVUsozQv8WSCmtQ34KOLBGRJPFEZcPq59ti5qavfrZNhxxKU/N3n2oDzs6+3Dfazvxu5d34N7XdmJHZx92H+pTPN8bCGD5/PqoadLL59fDFwgqnk+5pa3dGelIAEeXH7W1O5P2HL5AAKsWNUTloVWLGuALBJL2HDRx+fxBrFgQXQetWMA6aCivN4C1LQfwtfvfwvV/fh+X3f8W1rYcgNfLMpZpiba5gHq76zjSH/l9tKWl2SQd7QxNbiOVsyAkbl50fEx5uuVZ5sGxmoj9uslQT426LFQIoQHQIqVsTEN6iIiyTrvq1Gw3Ziucf8DpxuPv7I2KmvT4O3vRVG1DXXlBzPklFiOe2HT0fCmBJzbtxcJGewpeDaVbu+qSOzdmT03Wswj8z2s7ovLQ/7y2A3dckKuLByidDrt8eGTjnqj888jGPVGzeCa7lgNOrFwX/aFg5bpW1JVaGFwmww443Yp7E6m1uYByu/vyRw785Nzj8T9fOzGupaXZJD3tDE1mI5WzqkIzvD5nVHl69M09aHe6mQfHTODp9/biFxfOxoDXjzyDDg+/sRPf/8KsTCdszCZDPTXq4JqUMiiE2CyEqJFS7k1HooiIskmlzaw4NduusizU4w/gm2fVwdHjQVACWgF886w6eFS+baotseDmRcejZd/gVHudBrh50fE58405jayqUDn/qC0rHosjAz7UlVgwb3oRul0+FFv02Lr/CHoGcnfjW0ofu82I7n4v7vnXjsgxk16DigLlCMeTkdr+Nx097gylaPJRW5bb6/Yrvje9Hr/qtYa3uzaTFpfMm4av3f9W3FG7s0mi/RSiRA0tZ5+bWYqrzpiObpcPep0GlflG1JZa8PN/vMc8mCT9Pj/OOb4yakua//z8TLh96vVatpsM9VS8i1srAbQJITYIIdaHf1KZMCKibNFQacWty6Kj29y6rBENKtE/S/ONcA74o6bOOwf8KLWof1D1+GTU+R6fVD2Xcku+Qau45C7fGHdMoVFNKzHjvOYqfPPRd/G9Jz7AdY++i/Oaq1BTYk7ac9DEZTPpsGrxsOUnixtQaE5eHs11lVZT5P6EmfQaVFgnzoeCbDbSstwKq1HxvSkfZXB4aLvb5w3ELFdKdrTQYFBi58E+bPzkEHYe7EMwmLx2PtF+ClGiwuXsczNLo/obVz7wNp7/sAP3/Gt7zFLr285vYh4cI6vJgN+8tC2qTvrNS9tQYMrdPddmllqwZsmwaKFLGjGzNPuDxsQr3l7T6pSmguKypWUzzr/6+qhj1aVW/O6Xt2coRUSTg0YjUJinx3Vn1SEoAY0ACvP0qt9m97r9qlPnlew65ML3//pB1Pnf/+sHmGU/E8eUT5wGZ7La3dWvuORulr1AdclSovo9Qdw8bMnazeta8di1pyTl+jSxOXo8+J9Xhy0rfnUHphU3oa4806nLDk1VNqxZ2hhZGmrSa7BmaSOaq/jBMR1GWpbbXGXDz5Y2RupAk16Dny1tRNMIH+qHt7tBCcXZb8mKFhoMSrzQ5sANT36QkplxOp0Gy2ZXo748Hw6nG3abCQ2VtgmzSThlXmPlYDmrtJnw9Uc2RZXFG/+2Bdd/bgYefTO6r1Oeb2AeHKOeAZ9inZTLKxK2dvbinle2R+WRe17ZjmPKLThp2sTYXmG0aKEmAN8CMAPAFgD3Sylzdy5ijvNKLYynXhZ1bP/GxzKUGqLJY3eXC9f/+f2Yacx/X36mYqc70SUqew67FM/fe9jFwbUJwGTQKC65MySxw9nZ61H+YNjnSdpz0MTV4/ZjT9dAVB4NH6dBBoMWy5qrUFdqQUePGxVWE5oZLTRtRlqWa6gtxtLmKkxP4L1RaneVlislK1ro7i5XZGAtnPYbnvwAs1T6EWOh02kwe2rRhNm7iLKLwaDF0uYqbPi4U7EslhcY0e50R9oRk16D046Zm4mkTggmg0axTjLqc3ewsrPHo9jX6OydOH3V0d6dhwHMxeDA2rkAfp3yFBERZZkOlU59Z6/yXjuJLlGxGHSK5+cZuCRrIjBqtbjhnJlR0+BvOGcmTLrkfSi3mpTzUEESl57SxJVvVM4/yVy6PBEYDFrMrS3Gl5qrMLe2mANraTTaslydToNiiyHyM9psmeHt7tPv7oupp5MZLTTRfgRRNtLpNChQ6W+UFRhT2s+ZbNLRd0y3ydBXHe2VHC+lbAIAIcT9AN5OfZKIiLJLRahTH+832seVF+DWZY2R/VvCe58cr7IEsMJqxIoF9ZGlpOE9uSqs3Ex8IigtMGBKkRm/unA2XB4/LCYdNGLweLLYbSbFPJTMoAk0cRVb9Ir5p8iiz3TSiAAMLstVWvrZXGUb05LL4e2uQSdQVmCM2v5BrxVo2XcE+44MRAVQGItE+xFE2SZcznoHPIrthUGniSo/ZQXGpPZzJpuSfENMnVRWYERJ/sj3VC3wSzaoUumrVk2gvupog2uRRb1SSr8Q2R8th4go2WpLLLjzojkxHXe1b7Q/OexCv8cf1SD2e/z45LALjdWFMefb802oLjRHnV9daIY9f+I0NpNZMAjs6eqP6UwcZ7cm9XkKzbrofQG5GT3FSWBwgHZo/rHbTHFHvSJKNZ1Oo7j3qU6nGdOSy5piC+or8iPXm1VRgB+EovKFmfSDgwV3b9gR2WNvWXPVmD6oJtqPIMo24XI2szwf15wxPbrPWmTGb178GJv2OCPnm/QaPPudMzKY4tzWM+DDT5/ZElMnPXndZ1QfEw78Mnxv0LHWW8k2tdiC6iJzTN6pKZ449eBoPe/ZQoie0P8FAHPodwFASilVPxkIIaYCeASAHUAQwH1SyruEEMUAngBQC2A3gIuklN2hx/wUwLUAAgCWSyn/ETp+EoCHAJgB/B3ACimlFEIYQ89xEoAuABdLKXcncgOIiEaj0QgsbLBj1vIz0dnrRnmBCbUlFtVvxLv7fbj9+Y9iGsQ/XKG890Srowe/fvFjLGquhhBAIAj8+sWPUVVoxtzaibHB52TW2etRDHBxYk0Rpidpr51PDrpw98uf4IITp0Ty0N0vf4LVS0w4JklBE2jiOtjnxW9f2hZVB/32pW342dJGHJfpxBFh8IP9d/+ivPfpSEsu1QbXNBqB+cdWoK40H529bvR7A4rXCAf0HBpAYSztcqL9CKJsEy5nZ84sx2+GtRe//udgH3bo4JrbF8SuLhfq7eyDjMUBp3K91u50o1llX8WRAr9kw+eJvd39kbwyNO80VtmStvdkpo04uCalHM8Qpx/A96WU7wkhCgC8K4R4EcBVADZIKe8QQvwEwE8A/FgIcTyASwA0AKgC8JIQYqaUMgDgvwFcB+BNDA6uLQTwPAYH4rqllDOEEJcA+DmAi8eRZiIiRRqNQF1ZflyVv9un3El3+wKK5zt63IobfHb0cC+WicDlVQ5w0e9N3mbxJr0G1YVGHGsvwIDHjzyjDtWFsXv/ESnp9wYU66B+r3KdRZRuagNoe7pcmF5qUVxyWZJnxDu7uuDo8cBuNaKp0gaT6ehHn6Ht+s6DfYrXkDL6+ZLRLg+9JlGuKM834sZzj0VlYR7u+Vdse6Ed1t0w6TXsg4xDpc2sWCfZR1hCOVLgl2zQofJ5J1lRmbNBynK8lLJdSvle6P+9AD4EUA1gKQYDJSD077LQ/5cCeFxK6ZFS7gKwA8A8IUQlAKuUcqOUUmJwptrQx4Sv9RSABYJrV4kow2qKzYobdtYUmxXPH22jZspt04otKvkhedPgK6wGXDS3Bj96ajN+/MwW/PCpzbhobg0qrNzvhEZntykHYbFz30fKEhUq7eT7nx5B24Fe/OLC5qiNv9csbcTOQ324/IG38d2/vI/LH3gb67e0w60SATe8bHPoNVYsqMcz7+2Ler6xtsvh/arOu/vfuPQPb+G8u/+NF9ocCAY50kbZb2DAh62OHgQksKOzV7EsHme3xpQfq4n7do7VMaUmrFnSGF2vLWnEMaXKnyWA7P88UZ6v3NcotUycvkZahpOFELUATgDwFoAKKWU7MDgAB6A8dFo1gE+HPGxf6Fh16P/Dj0c9RkrpB+AEUJKSF0FEFCeXJ6AY4cflUZ4F0lRlw5qljTEfDJqrbGlLM6XO9NLYD213XjQH00uTN7jmHAhg5fq26KUA69vgHODMIxpdMAjFOouf+ylbKA1+LZ9fj79u2ofv//UD7O8ewLVn1OH6+TNw7Rl1uOdf29HW3jOsTmzFlnan4vXDyzb/vvxMPH7dKXj2+jNQXWRGd7838nzjaZfV9oXb3eUa0/WI0mmLowfbO/tw14bteHLTPiyfXx9VFn/9lTnQaIDrzhosg9edVYfqIjOOT/LespPJVocLT27ag19cOBs//3ITfnHhbDy5aQ+2OtTrjGz/PDHgD2DFgvqYQVi3f+L0VVO+27EQIh/A0wC+J6XsGWFimdIf5AjHR3rM8DRch8FlpaipqRktyTllS8tmnH/19THHq0ut+N0vb89AimgsJnIezVapjKaz/4gbD/7fblx7Rh2EGFwC8uD/7UalzYwTp8WebzBocV5DGWpL5qGjx4MKqxHH2y1ZsfkowPw5XhqNwNkzSvDINUff30Z7QVL32uno8agsBfAk7TmyGfPo+CRaZ1HimEfHJzz4VXL1PPx7xyFICTz65h60OweXO7m8gZilRlOKTHj4mpPR7fKh2KLHg6/vGrFO9PuDOOzy4lCfF3qNBvNnRtfbTXbrmNvlsewLl07MnzSSjh4PgvLonl+Pvrkn0l7Mqy3CGTPKMODxoijPECkvDfb8pPZjJ1se7ejxoMCoh82sQzAoUWjWocCoH7EOMxi0+FJDedTniWS/D+Oxr3sAj2zcE9XXeGTjHtSVWhQDvuWilA6uCSH0GBxYe0xK+UzocIcQolJK2R5a8tkZOr4PwNDt+aYAOBA6PkXh+NDH7BNC6ADYABweng4p5X0A7gOAuXPnTqjvYb1SC+Opl8Uc37/xsQykhsZqIufRbJTqaDp2qxHd/d6ojv5IS6wGBnz4e+tBrFw/JD1LGrG40Q6zOfNT6pk/x2dgwIfnWjtS+v5Whpb1Dd+bo9I2cabaj4R5dHyqC02KdVZVYXYsJZkImEfHT6MRKCsw4o//3hlT1w3/ruILx5cCUuCbj74bqXdXL2nA9NI8xWsr9guWNOKlDw/gn1sPwaTX4NZljVg2uxo6XeILf8LLoYanO1uWQzF/0kiqC03Y390fycPtTjfu+ddgFN0Fs06B1xvA/7Z2xvRzljRVRu1zOB6TLY9OL83DwqbKuOswAHC7/Sl/H8bDbjMr9jWyZdlqMqRsWWho77P7AXwopbxzyJ/WA7gy9P8rAawbcvwSIYRRCDEdQD2At0NLR3uFEJ8JXfOKYY8JX+tCAC+H9mUjIlKlFk2n5YDycpFEWYxarFrcEDXtedXiBliMygN3Wxw9kYYwkp71rdji6FE8n3JLOt5fvVajmOf0w3cYJlIgAMWlGsw9lG2Ulof++itzUF+eH3XsmjNmxCyVX7W+DQPDZo+FKfYL1rfiss9Mj/x+09pWtKksKx3NZFgORROXRgg0VFsV87CAwJZ2p3I/Z4zlhQaDo61SqMPUgqMByPr3QSug2FfVTqCoyakcwjwdwOUAtgghPggduxHAHQCeFEJcC2AvgK8AgJSyTQjxJICtGIw0+p1QpFAA+A8ADwEwYzBK6POh4/cDeFQIsQODM9YuSeHrIaIJYizRdPz+INranWh3ulFpM6Oh0qr67fXewwPY1n4ED109Dwd73SgvMOGFLftRnKfH8VWFMed39HhQlGfABSdOQXjl/NPv7ht1+Uq86aHM6ujx4NTpxbjqjOlxL09K1N7DA/hnazvuvfwkdLt8KLLo8dDru5Bv1GH21KKkPQ8lTzaV4X1H3Hh7Z1ck/4Tz6JSiPJzAZaGURcLLQ2ctPxOdofa1tsQCrzeAR6+ZF4kMqt6uKrfzjh43zmuowIUn1+BQrwdlBUb89Z29ONLvi5zj9gXhcLoxe6riJUY0GZZD0cS178gApJRRedhi0EKvFTjgdKPAqMOtSxtQYDbgiMuLPKMOf3jtEzh6PNj86RH2UcfAMYa+oyPLtwjZc7hf8fOR1aRD05TCTCcvKVI2uCalfB3Ke6IBwAKVx9wG4DaF45sANCocdyM0OEdEFK9wNJ3hyzPUpiX7/UGs3bwfN609Os16pOUh00vN8PiL8cYnhxCUwI7OPsyZVoxpKhF+aorMuOLUabhrw/bI9VcsqMfUIuXzE00PZdaMsjwsO7Ea7+7pRlAC2kPAshOrcUyZ+tT+RFUXmjCvriRq+cCKBfWo5rK+rJRtZbi2xIwlJ0Tn0SUnVKNWJcIxUSZpNAJ1ZfmRvcr8/iCea2uPKk+Pf+MUxXZ1SqFynq4vz0MwWI43d3YhKIFPDvbh7FnlUUuwTHoN7Lax1amVk2A5FE1cU4vM6PcFInm40mbCVafV4lf/3BYpXzeeOws2M9DR60HAOYCrz5iOCpsBF9+3kX3UMagrVe47jrQs1G5VXn5ekSWRv48py4PLU4irHnw7aqlr3QivKdcwhxPRpJNoNJ22dicefzsUseeCJvzywtl4/O09qstDXJ4gDhxx477XduJ3L+/Ava/txIEjbvR7lJej+IIy8gEAGPyW6a4N2+FXCdXX1u6MfIgInz+e5SqUWgM+5fww/NvF8dAIKOahCTTTfkLJtjLsD0g4nNF51OF0q9ZBRNlEqTz5A8rtqi+gXO+6PEHsH1ZP7z/ihtc/WAbCA+ANlWOLumfQKS+HMupZSVP28/mDePD1T7B6yWAevuDEKfjNS9si5asozwCXN4DvPv4+7nxxW6QNGfAEMt6+ZSO/P4jNn3bjhdZ2bP70CPz+2HrJPYa+Y1OlDWuWDPt8s6QRTWOst5Kt16281LXXM3GWx2d+ZzsiojQzGLRY1lyFulILOnrcqLCa0DxCtNAetxfXnFGHYKg9EwK45ow69Lq9iuf3evyKnfp7Lz9J8fx2p/JylHAUNKXzlZa7jHW5CqV2iV6vx4/390YvufvTm7twfFXyQtR/2q281PnTbjfmTPygWjmn3enGzPJ8fP2sYzDg8R9dQpOhMtzj8WPDhw784sLZkfQ8/MbOpOZRovFSq6fbnbH1X7vKMs92leVRI7Xb937tRNhtJjRU2sbcLuzpOrp0/0i/D4V5g0v3i/P0OK6ycEzXJEqX9h4Ptuzvw5LZWtx1yRyY9VrUFB0Hq9mIngEfKgtNuHvDtpjy8/uvnhj5fSL1Ub3eAFoOOOHocaPSakLTCJ8hhvP7g3i+rR3bO/sQlMCH7T3Ye9iFcxsqo+qXXo8fj7+zN7IMFwAef2fviO2yyaTDFxrLUFt6NFroTLslK4IZAGPbBifXZMedJiJKM4NBi7m1xXGdazMZcOBIb+TblvA0ZrXlJR5fQHGgw6PybdOM8jwMeEtxzUPvDInu04AZ5crTpKeoLCOtVllGSiNL9RI9k15gwXGxEZ9MSZyxUF2ovNS5aoxLmCi1ppWYcekp0/CjpzZH8sSqxQ2YmqFlmDqNxJdPqolJD1fwULYYqZ6utJlj6r8Z5ZaE2lWPL6D4oc/jC+KLjZXjTn9NiVlx6f7UErbblP2mFpnwzbPq8IOnWqLaiDte+BB7ugYGf1/UAK9/D1r2DwZrcvuC6PcOzkgaz5LqbKMYWXhpI5Y1V8U1wPaRowfdrugv57tdXnzk6EHjkH3HpJS4eG4N7n75aF9/+fx6jBS7sWfAjX+2HoyJFrqwsQxWc+bvf3WhSfnzywTawoTdJiKiUQyoROwZUInYU2wxRqZkh5n0GhRbDIrn97oDMVHNVq5vQ69b+fomnVbxG3aTLr5vzShaqpfoaaBRzD+aJDbBqtEeueIoK/W5A1j9bHSeWP1sG1wZWhph0OoU02PQsk6h7DBSPd1QacWty6KXQiXarlZYTbj69Frc//rgEqw//nsnrj69FhUFydmrqN8diMxCuX7+DHz9zDo8/s5e9Kukhyib+IPAHS98FNNGLGquPvr7c234+lnHRB5j0mtQZNFjxYIZ+OWFzWNeUp1tFCMLr2tFy4H4+oy9Hh/c/mDUck+3P4hejy/qPItBFxlYCz/P3S9vh8WgPjfqI4dLMVroRw7XWF5q0um1QvHzi147cTqrnLlGRDSKw/0+xW+0u/t9iud3ubz4z8/PjOxHYdJr8J+fn4kul/Iy0o4Eo/sc7FM+/5DLgxkoSPDVkdKSomQuYVB9f3uTNw1+3xE3tjt68MBVJ+NQnwdl+YNLoBjtMTt19irnic4k5olEpCOPEo3HyPV0EZbNrkZ9eT4cTjfsNhP2Hh5IqF3t8/jx2Ft7opZgPfbWHjQkaWn04QGf4iyU7gHlfgRRNlErf0JE/+72+gEMDqz9eOEsbNnvxL2v7cRt5zelM7kp5ehRvhdqkYiHC0oo1jW3D7tHHWPoJyT6eSLd9ivsGef2De532TQlQ4lKMg6uERGNojhPrziNuShPr3h+iUWP2/9+tOGUEvjz23vwqwtnK56faHSfUovy+SV52RENKNdUKSwpMuk1sCcpilu5yvtbnp+892t6aR76j4leArV6ScOIUaUocyrUynySZskkqrTAoFynqMy2JUo3paWfQ5ea6XQazJ5aFPlCxOMPJtSu+gIBfHXetJgvxdQCICSq0KxXnIXyyDXzknJ9olRSa7OGrlAMl8fr58+ARgDaUP/X7Qvi//vbFswos2D21KIMpD65Kq3K23DEG/k33rpG7bNB+Qj9BNW+RZZEC1VL30ivKddwWSgR0Sg0GuVpzBqhPI1Zr9HgW5+dEVlecv/rO/Gtz86AQatc5Wo1ylHE1FZ59nl8iksA+zz8BnwsJKTi/USSZqnrNULx+smcBt/vVV66HN7vhLJLUCrnuSAyE50z36hTrIMKsmQTZCKlpZ8jRe9stBcoRs1rtCvP7s7T66OiH7p9QfzmpW3I0yenDBxSmXHe1ZcdM0qIRqLVSNx+flN0G7GoAc+17I/8fuuyRvzqHx/jdy/vwN0bduD25z9CIBRxOjzLdCJoqrJhzdJhdcvSRjRXxbfsNd66Rq/RKPYT1D5LAMAsu0Wx3ptltyT8OlNBSuUtTCYS9pqIiEZxpN+n2Ck+orKcY2/3AP7y1p7ByHteP8wGHf742if4xlnHYHZN7Ld2nX1exfOv/5xyg7PviBvPb2mPnJ9nGIw0OJVLAMfk0+4BPLIxeqbhIxv3oKY4Lynfsnb0ehSvX1eavM6O2lKAzixZCkDRDrt8inliehLzRCL2H3HDYhD41YWz4fL6YTHoEJQBHDjiRmN1RpJEFEWn02BJUxVqSyxw9LhhD0X5DgedUYokuqixArWleZGoeY32AuSZlWdjHu73Ktah3f3K2zkkqqJAebZLWcHE2cibJoZgUGJ3lwsdPW5UWE2oLbFAQINpxWasWFCPKpsZ2zr78Je392BRc3WkDXP2+yLBDIDQMlH/YH6fSAENDAYtzm0oQ23J0Yicx9ktcUcLVa9roj9T7FXpm04pylP8LAEAVrMJXxwWLfRYuyUrghkAg0tqlV7TtJKJs8qCg2tERKOwmvSKnWKrSXlZaIXViG2dfVj+l/ejzleblm1XOb/cqvwhoKbIjHObKqMi+61YUI8pjBY6JlOKTOju9+Kef+2IHDPpNUmLXlRg0ilePz+Js4KqbMof3CZKZ3aiKTCq5AljZrplZfkGtO4fwCFXP4IS0Aig1GJAY3V2fNtNFAxKvPRxJ2548oNIu3fnRXOwsMGOYFCqRhKdN70krusXGHWKdaglSWUyPNtleITBeGe7EKVDMCjxQpsjppwdU2bGjs5+/PyFj3H9/MGVGW5fMDKYZtJrcN1ZdVHXCi8bHW2Waa7pH/DieYWInIsaK1QH74dSr2uiB+eqC5X7plUj9E2DQYn/29GtWE9qsiDC1ZTCPOX+tm3ifH7hslAiolFUWI2K05jVBstK8rSK07JL8pS/1QoGlKdJB1W2evEHpeIy1fD0e0qMDCrf/xGinSfErNcqXt+sT14kxqYqm2Ke4we37GQxKucJS5zffCebVgC3P/8R7t6wI2pJzwQK4EU5bneXK/KBERhs92548gPs7nIlJeJzvkmnWCYLkjS4ZjBo8YWGMjxyzTz816Un4JFr5uELDWVxz3YhSge1ctbZ64NRJ2DSa/D0u/uwfH50WbnhnJk4tqIg6tj/O78JzVNsePSaeVjUUBmZZZrrWh29ihE5Wx29cT3ebjMp1jWVw74MVY0CP8K1R6ons4FWo/yadBOos8GZaxPUlpbNOP/q66OOVZda8btf3p6hFBHlrppiC2aU5+O6s+oiszpmlOejplh5Vkeny4uaEiMevnoeOnvdKC8wQSKAgy4vjlE4f79TeZr0lKI8nKhwfrtKpCJHnJGKKJqj13N0ma3Hjzzj4DLbZC3RO9jnRZ5eG5V/8vRaHOxLznIjYPCD27LZVagrs0SWcjRX2fjBLUt19HqRb9RF5Yl8oy6peSIRnx5xY2Z5Pr5+1jFRZeDTI27MrslIkoiidKi0e529btWtG9qdbgDdUUtF1T7gd/R6UJynjyqTxXl6dCZpT7TeATf+qTDb5dzGMhRkyZItIrVy5vMH0O8NYsWCety1YTsefXMPrjurDtNLLTDptPjvV3bguwvqo8qP2+fHL/7xMbr7vZGZpBNhgK2jx6PYXsYbkXN6aT5mlLtiPlNML82POm/fEeXPBiNtAdN+RDlKsuPIAOrK8pUflEafHlZe6jq91IKG6sJMJy8pOLg2QXmlFsZTL4s6tn/jYxlKDVFuCwYl3L7ojeHdvgCCQak4zdqo1eGtXYdjooueMr1Y8foVVqPiNGm1mXHjjVRE0exWo+Iy22RFbhyMHrs1sjdJIAg88MYu1eixY2UwaDG3VjmPUXYpyovNE398fSd+meQ8Ea/ppXm49JRpUWVg1eIG1E6gfVAot1WotHvlBSaY9crLrApMOlx835sxS0WVPuBXWo1wefxRxwx6LexJagc+dLgUZ7vUls7DvOlsuyk7qJWzfJMe3/7z+yjKM+Dhq0/Gp90D2Hu4H794YXDwLDwb6a+b9oUGtQcf94MvzMSt//sRblrbivry/AkRLXRasVmxvZxWHN/SRr8/iIFhnykGfAH4/cGoL0TVPhuUjxD5U6/TKL5/2TKoWZxvUHxNxRMoMnl23GkioizW1u7ED59qiVoy9cOnWlSXnPR6/IrLNnuHddzDJAJYvSQ6Ut/qJQ2QUF4XOt5IRRSt3xtQfL/6fcmJtGnQKkePNWZJZ4fSLxAM4NtnR+eJb589A4FgZqK7ujwBrH42Otrs6mcZbZayR22JBXdeNCeq3bvzojmoKcpDYZ4upk382dJG/ObFj+NeKuryBvDTZ7ZEtfM/fWYLXElqB9SCzsQ724UoHdTKWXh2aLvTDZcngJvWtuLuDTvQ7nRH+kyt+3twwYlTItdy+4KosJoj/58o0UK9AanYXnoD8e0l0nLAiR8N+0zxo6da0HIgum4KSuXPBkGpXicd6ffFLNldPr9eNQBbuvV7/Vi1aFhk8kUNGPAqfz7KRZy5RkQ0inDnYahwR2H21NjzB3wBxfPdXuXBMo8PeHf3ITxw1ck41OdBWb4Rf3tvL+y2KYrnGwxaLGuuQl0plwAmQ8+AX/H96hlITmO/57B69NjmCfAtLiXOHxTY7jiCh66eh4OhpeMvtu1HVWFlRtLDD/6U7TQagYUNdsxafmZku4Waojy8sr0TLfucKM034L7LT0KP24+phWb0eLzYtCf6w+pI7fahXuUIfoeStFS73GpUmXmXnJlxRMmgVM5qSyx4e3dXJP8e7FVuL4otBkwp0qHSZkK70z24SX+oXzqRAiypLZ3tiHNrFkecW7t4/cCGD9tx7+Un4Ui/D4V5ejz25i587TPTVa9tNevwxKa9Ucsun9i0F3dc0Bznq0utAqMev3tve1R/+JE3duIn5x6f6aQlDQfXiIhGUWkzK0diVFmGWVGg3IkuK1Ce9mwz63HCtFJc89A7UVPMC83K0UgBLgFMJrtN+f1SW5abqEqbcjRYe5KuT7mnvECPenshrnrw7UiZX72kAWUF6mU+lewqH/yTVQaIkkGjEagry4/sHbT7UB+2d/Thvtd2Ri3pb6yyAkIkFEG5qlB5OVxlkrZbqCjQYc2SBqxc3zZkz7UGVFj5UYyyy/ByBgDl+QasWtyA1c+2oUKlz7T38ADuf30nls+vxxOb9uKSk2vgC8oJFy20WqWuGCmK51DlKp8Rhg+0Fxh1OKGmBN989N2o+m2kICv2AiO+9dkZkZl14c8TlVnSljdV2XDRydFLaifayhuuSSGirBQMSuw82IeNnxzCzoN9CGYwEqaUUjmapMr5Xn8QN5wzMyaSki+gPHPN61dekuX1q4QLpeSSytGLkhW7SKcRitfXT6DoSJQY50AAq9ZHl/lV69vQM5CZZZgGncCqxcOWaixugEnHPErZY3i/oKvPq7ikv6PHg4ZKK25dFr1UdKQP+KqR+ZJUBA71BbApNEP97kvn4MGrTsam3YdwqI9Lryn71ZYWoNJmxH2XnwSTQgT05fPr8cx7++D2BXH3y9tx67ImnFBjQ1BKPHbtKVjSVJU1+36NV1ClzxhvhHl/QHm5pz8wfB82P6aX5uFXF87Gzy9owq++MhvTS/Mw4FNfVVFTko8qm3HwMV9uwq8unI0qmxE1JZkPZgAcXXnzp2tPwT1fPQF/uvYULGuumlArb/h1CRFlnWBQ4oU2RyScdHjPh4UNdsUAAmN9jt1drsiyytoSi+q19x9Rjm5TU5yHOTWxy/pcXj+MWk1UJCCjVgOXyp4Ch/qUI50lazkKjWy/WkSm4jyckMLrTyvJw5wkXJ9yj9oyzM4MLcPscnmhhcSvLpwNl9cPi0GHfo8PXS7WQZQdlPoFty5rQlGeIbKBOjBYjvq9fuh0GiybXY368nw4nG7YbSY0VNpUP+CPJTJfIrpcXsy0F0bNUP/BF47FYZYxyhE9A3786OkWfP3MOjz97j5ce0YdaorN2Ht4AI++uSdSDt2+IN7ZfRhmvRaPbNyD7n5v0vvwmaTaZyzKw4lx1BVCaBSXe159+jFR5+l1WjicLtzxwkeROuMnC2ehOF99FppGI3BmfTl2d7milvVm032f6CtvOLhGRFlnd5cr0oEGBhvqG578ALOWn5mUUNKJDt6VFShH7ClT2SvFatLj/73wfsyU7z9dO0/x/LICg+IU8dL8iRM9J5uVq0VkStJeOOVq+WeEDhJNbBVq+y9laOlGgVGPbz8bW2c9eo1ynUWUbkr9gpvWbsF1Z9Xh7g3RdeuUosEotzqdBrOnFinusTbcWCLzJaIs34AVj78flf5f/fNjPPb1U5JyfaJU2t3lwo+ebonk33BZuX7+YGCe4W1HIAjctWE7rj2jDvf8awduePIDHPvdM3FMeXbMoBqP8dYVhWYdFhxXGbXcc/WSBtjM0cMyGojIwBowWGfc8cJHeOzakesMpWW9lD4TY34mEU0oapuFdvYmJ9KQ2uDd7i6X4vkDXr9i9B216DaHXcoz0bpdytF6Si06xeUrZfn8/mOsvN4ANu0+jOdaDuDd3YfhHSHq4UCKoxf1q+Sf/gkUHYkS4w8EFPPc8GUh6XKwT3km3cE+BjSg7KDWL6gpzotZnuXxJ16OAkHlMpmsCL5qZayLM9QpBwwtf0+/uy/Sp3n63X0jLhEVoe+r3b4g9h5W7mPnmgGfcp/RPcJyzaF0Wi3+umkvfhFauvmLC2fjr5v2Qq+NXhp52KUcZIWzXbMbP7kRUdapsCpvFlpeoL5ZaCLLPEcavFP6pkcIoRh9Z83SRsXrF5i0mDvNhitOq8OAx488ow4Pv7ETFqPyngIHXX5oRPSSLG/Aj0MuP2rLlF+v1xtAywEnHD1uVFpNaGK00AivN4C1LQewcl1r1Iapavs6GPVavL83FK2114OygsFordPLapKSHp1Go5h/blvWlJTrU+7RaDQpzXOJKsozYFqJGYuaqyMfhp7dvB9FeZw9S9lBrV/gcLpjlmdNL7Wgsbowoeub9Tp80hkbwXdW5RRs2n143G2tWa9VTL9Rz3kOlP2Glr92pxuPvrkH151Vh+MrrbCadXjgyrl4b+8RDPiCkSWiJr0msg9ZeDVGMspSphm0Wjz93t6YiJff/8KsuB5/qM+DTXuc2LTn/ajjXS4P6lEQ+d2S4GcJyg4cXCOirFNbYsGdF82JWbZZW2JRPD/RZZ6JDt5ZTTpccnJNZOPk8LfjNpWIPYV5elw0tyY6Gs6SBhRZlCMBGnUadPR4cdeGtqjrzygvUDw/0cGjyablgDNyb4DBgdOV61pRV2pR3OehxKLD3NroaK1rljSgxJKcJtJs0Crmnzy+V5OWzayc54YvC0mXApMO3z57RiTIQniZSoGJ3UTKDkr9gv93fhN+u2Eb9nQNRM4b/BCf+FJOs0GDmcMi+K5Z0oA8gwZL79k47rY236jDigX1Me3ASJH/iLLF8PLX3e9Fpc2M//f8h9jTNRAJgvM/r+6IDKytWFCPRzbuCa3GaMCH7X1YuT73+60FJh2+MqyPn0h7WWJR3gqmeNiXWUUJfpag7JCyGl0I8QCARQA6pZSNoWPFAJ4AUAtgN4CLpJTdob/9FMC1AAIAlksp/xE6fhKAhwCYAfwdwAoppRRCGAE8AuAkAF0ALpZS7k7V6yGi9NFoBD5/bDn+dO0pUd9wqc1ES3SPtkQH7/RaDSwGbVSAAotBC73KxsjOgQBWDosEuHJ9Gx6+Wnn/op4BPx5/5+jMJgB4/J29aKpWjmqW6ODRZONQmZnY0aO8rLjbpfx+PaLyfiXqYJ8XsyosePjqeZENZvs9XhzkcqBJS62OeChJeS5RPW6fYvTSB66am5H0EA2n0QgsbLBj1vIzI/Von8eH758zEzsOuhCUgFYAx5RZMJaghEf61dvtZLS1FqMGdWWWwRnqHj8sJh30WgGLkTPXKPu43X5saXfC0eOB3WpEU6UNXziuAk9c9xl8engAGgGs/eBTfP8Ls6JmVd22rAldfV4c7HNjarEF31tQjzyjDkV5enz9kU0Tot96pN8XWdY59LVXn3NsXI/v8/jxiy83ojDPiMMuH4otehzp96DPE72stCfBzxKUHVL5dclDAH6HwQGwsJ8A2CClvEMI8ZPQ7z8WQhwP4BIADQCqALwkhJgppQwA+G8A1wF4E4ODawsBPI/BgbhuKeUMIcQlAH4O4OIUvh4iShO/P4j1Ww7gprVHv+G6dVkjls2uVoz0legyT41G4HMzSvHINfPQ0eNBhdWIJrtVdfDu0+4B7DrYiy82VUeWi7ywZT8qrCY0KCw9OdSb2P5FvmAA15w2HV393sgHhGtOmw6fyl4vjh43ivIMuODEKZHBuKff3ac6eDTZVFpNuOikSiw7sSZqyV2FVXlmYqr3m6opNmHLvh6s/PMHUd8+NlVbk3J9Sp/+AS9aHb2ReqPRXoA8c+JLJ4/0K++lcqQ/MwOuvW6/Ynr6BjKzBxyRkuEbde893AchotttIQSKQ8GAEtk+4bBKmeweViZH+qJmJAecHnj8Qezo7Ds6EFiejwNOD461J3w5opRxu/3450cd2HFwMK/u6OxFu9ONaaUmfHrYA40ASgp0WDZnKj7q6I3k5ytOrUVQBlFhM+KAcyASwMOk1+AXX25O6EvPTDky4MY2hyvSxs+0W1Boju47BoJBLG6uxo7Oo699cXM1AoGgylWj9fv8GPBJ/GhYQIP+YXu2dblU9ml0cS/UbJaywTUp5WtCiNphh5cCODv0/4cBvALgx6Hjj0spPQB2CSF2AJgnhNgNwCql3AgAQohHACzD4ODaUgC3hK71FIDfCSGElOHV3USUq9ranZGBNSAcFawV9eX5mD21KOb8RJd5ut1+PNvqiJ6evqQRS5oqYVKY1l1fbkbPQOxykWPKzYrXt9uUIwFWqESfLDIb8JGvD/e9tjNquUiRyof2qYVmXHHqtJjlJdWFyumZbI6pyMPc2rJhS+4aMaMiT/H8Spty/rHb1Pf4S0SvW2VmHCMx5pT+AS+ea+2IqTcWNVYkPMBWlq9cR2QqgmxFgUp6rNxzjbJXd58P+7oHYtrOmqI82PMT2z6hXKVMDl9iatJrVL+oGUmR2YCP2ntj0npqXUniL5wohT7s6MH+I7HlqthiwA+e2oxTpxfjm2cfgz2H+2POmVZsQZfLE+mfAoN9Ho1GKPeLx1CWUuXIgBv/bD0Y08Z/obEsaoDNatKj3xeIee1WU3zLNQ1areJM8eF9wtI46yTKLumei1whpWwHgNC/5aHj1QA+HXLevtCx6tD/hx+PeoyU0g/ACYAtFNEE0O5UnonmcCp/wxVe5jk0cs9Iyzy3tDsjjWf42ivXt2JLu1Px/C6VZYOHXcqzOgJSxkRPWrGgHkEoj/33eQIxHZG7NmxHn0f5+nlGneL5Fu7dAgDY5nApvr/bHMqRqqSE4vul8nYlrKNH+dvHjh5++5hLWh29ivmq1dGb8LV8waBinvMH4/vmO9lmlOXhjguaotJzxwVNqC9THpAmygY9br9iW9jj8atun9ByQLmdH6lM/u7SE/DzC5rwu6+egLsvPQHNVcpbNoykVyWtvR5Gjabs0uNRzqtH+n1w+4K46ozp8PiDqmWvxx2I6fPc9+onWLOkMap8rVnaOKaylCrx9h37vCp99hGi0g/VqdIn7OyN7hM6B3yKkeZ73L4xvT5Kj2z5JKa0FkuOcHykx8ReXIjrMLi0FDU1yYvEdf0Pb8T+Qz1Rx9o+/Bgnnpq0p6BJIlV5NFdV2swJzSRS2otlpGihjgQHOxIdHDnc58MjG/fERDCrLVUe7FNbktXrVu50H1JZxjg80lCyZEP+TCwarEdl2azy+3XA6VZ8v6YU5eGkJKS9wqoyk9HKbx+TJR15tFMlXw3vEMej26VSR6h8IZBqOqGDRoiofSU1QkAnsqWbmPuyoR7NdcPbAZdXue10efxwDvgS3HtTvUz+IGpD8Ub4AwEYkNgm7H0elaXXKu18ujF/TkyJ9J3CPL7YwbFwuQIG9xzTa4Rqfi626GP6PNs6+2C3GfDw1fNwqM+DCqsJzQlGC011Ho23r9+nto1CnAPlqqslhs3iyzfpFCPN33FBcyIvi9Is3b2mDiFEpZSyXQhRCaAzdHwfgKlDzpsC4EDo+BSF40Mfs08IoQNgA3BY6UmllPcBuA8A5s6dm7Rlo/sP9cB46mVRx9ybf5qsy9Mkkqo8mqsaKq24dVljzJ5rDZXq33AN34tlJJVqyzZVBjvUzq9UOd9uM6K734t7/rUj+voqy0LLCpQjB5XlKy/JKi9QbpjL8lMzvT7T+TPRaLBTi0yKy2anFirfnwqryvuVpMGv4+0WrFnSGLPU4Hh7ZgZSJqJ05NG6MuXl2NNLE1+OXVZgUMxzpSplPtW2tDvxo6dbYuu4a+bh5OlcFJAMma5Hc51SO3Dv105SbAurbCb4AjKhZWjlBcrtQHmBMWYmS21pHuYlWC7UvmQpV+kXpBvz58STaN8prLbEophXwzOr7VYTAjKomp/bDjixeklDVPTpVYsacPeG7fjxwuPwpeaqMb2eVOdRtb6+fVhfUPUL0zjLclOVDWuWNsYsWR8+i6/QrMO3PjsDq58dch8XN6Awj196ZbN0LwtdD+DK0P+vBLBuyPFLhBBGIcR0APUA3g4tHe0VQnxGDO5YesWwx4SvdSGAl7nfGtHEoNNpsGx2NZ647jO492sn4onrPqMazCAsGJTYebAPGz85hJ0H+xAMqlcHpRYDVi1uiJpqvWpxg+pgll6jUVwuotcqp0d1maGKfq8ftwxLzy2LGzDgV/4WTKtRvr5KcnKeWjTY3V3Kyzz9QShO2ferZokg1iyJvv9rljQAIjlL9PLNJpzXWIZHrpmH/7r0BDxyzTyc11iGfHP27DVCo3N5lJfB9HsSzycmg8DPlkYvkfnZ0kaYjSPPKEiVRGfzEqWbUjuwcn0rbl50fExbWGDSRz7AxrsMTacRiu2qbtggxFjLhVYI/PCLx0Zd/4dfPDbm+kTJkmjfKcwbCOKGc2ZG5dUbzpmJGRX5MOk1cHl80AjlfqhOI/Dfr+7Ehg/bcf+Vc/GLLzfhFxfOxtPv7cVFc6eh0W6Nu6+ebnqtcl/fMOyzR0BKxfsTiHMYwmDQYlFDRVSfcFFDRcwsvvoyK4otevzqwtn4+Zeb8KsLZ6PYokd9GYNhZbOUDX0KIf6CweAFpUKIfQBWAbgDwJNCiGsB7AXwFQCQUrYJIZ4EsBWAH8B3QpFCAeA/MBh51IzBQAbPh47fD+DRUPCDwxiMNkpEE4ROp8HsqUWYPXX0c4NBiX/v6ETvQAAujx9dLi8+7XbhzBnlit/O7T/ixl/e2jMYRtvrh9mgwx9f+wQ1RWbUlsUuq2zvVV42WFdmwWyF9LSrLDOsKVbev0gIDZ56d29Ueh55YydWfF45rLfa9U+oKURt6egz93KNw+nGeQ0VuPDko9E///rOXnT0KEeDVduzr11lzz5Ag027D+GBq05GV58HJflGrH1vL2pLpyXtNeSbTZg3nYNpuUxtAMoxhg/afe4gnK5+PHL1PHT0ulFRYELLp4fQ585MUJJEZ/MSJYPb7ceWdiccPR7YrUY0VdoUgwoBgONIbL2+p2sAvW5fTFvYXG3D9LJ8LGuuQl2pJbIkbqRlaHu7BxTb1alF0e32WMuFo9cD3bCl1zoh4Oj1KPYjiMaro0e5L6TWdwovId3T1Y8H/293VFl48P9248bzZuEXF85GoUWPDqdHdTuNny1tQMt+J9q7+1BbYkVHrxs/+uJxKCvQ4uXtB/H9v25OaCZduuw9rFwHTCnKiwqm1tnjUbw/1YXHxfU8Xm8Az7V1jBpsRafTYMGxFWhrd8LhdMNuM6Gh0jbiRAPKvFRGC71U5U8LVM6/DcBtCsc3AWhUOO5GaHCOiCa3vYddOHDEEzN1eu9hl+Jgk16nwbbOPiz/y/uRYya9BnqVBqtCZbmIWmS/MrXzVaaMWwxaLDjOjh8N2ddlxYJ6WFQ+BFRYTSrLVybm4E1Jvg6fOaZ0WPTPBhRblJuwRPc4M+u1OGFa9PVXLW6AWZ/Ynjo0sdmTuHeeWaeFxWzGFUMiEK9a3ACzLjN5Ljybd3gdqjabl2i83G4/1m9pjztqt16nHG2w3xuIaQvDbbnBoMXc2uK40qO2PUD5kHIfTmOjPfG9TYvy9Fjx+Psx6WfUaEqVPINOsczkKfQthy4h/fPXT1EsC1U2M778Pxvxp2vnISCh0s81wGLQYZ5B4EC3J6qN+/1XT4wMrAFHZ9LNWn5mXFu6pFq8W4RU2pT74MP3TFOjFmylrtQSU18lMtGAsgOHPokoLRJZtpkoR4878qEQGGyoVj/bBofKxsVHVCLwOAeUI/AEg8rT39VmgLu8fqxaNGzZ6aIG9HuVl3ke7vciT6/FdWfV4fr5M3DdWXXI02vR3e9VPD/R6Khhfn8Qmz/txgut7dj86RH4/ZmJTJgoZ79ytFZnv3JkJomg4pI7CeXXu/dwf2Qm489DSxj+8tYe7D3cn5oXRDnJbNAq5iulDyqj2e8cUMxz+50DyU52XNp7PIrpcYwhWANRPBKN2t094MNPF87C8gUzcP38GVixYAb+v/OOw7SSvJi2vLs/8Wh6/kAAq4dtD7B6SQP8gUD08q3GCuSZEx907lEJsNCj0u8gGi9vIKDY1/UFYvtCw5eQKvV5hQDu/dqJ6O734b5XP4nZzuRnSxvxwOufoM/jh0Gji+m3fbDviEqUTLVVBekloVwHKPUdbzw3ui668dxZkUBHo3GMMKOQch93xCOilBvLpqqJLBc51OdVjp7Zpzw4VWjW4+WPHIPLMD1+5Bl1ePiNnZhbqzylO9FokhaDDk+/tz1mmeePvqh8/QKTHg+8sRWLmqshBBAIAg+8sQu/+LLyYpFEo6MCgwNrazfvjwkSMdpedtmgo1dlPyiVD/56jRbBYDBq+U0wGIReKA+ClBUY4XT78LGjN9I5crp9qjMTaXLaf8QNrUbiVxfOhsvjh8Wkg9fvx/4jbjRWJ3atknyj4uzZEktm8lyF1aSYnok6G5ZSI5HIhIns8+f1BlBqMWD3IRfue21npA274ZyZEJAx0fR+eWHiCy2F0GDDh+249/KTcKTfh8I8PR57cxeuPv2YhIMXKDHoNIqziNRmzBONV4nFqNjXXdhojzm3z+PDvZefhG6XD/uPqPd5F8+uwju7uuB0++ALRPezTHoNtuzvw2GXF0GJmPIdlFAJgpAd7YzXJxTrgMtPrYs672CfFwO+YFRd9J+fn4mDKp85hqu0KgclUwq2MpZor5RZHFwjopRT21RVbSq42+3Hix93YHtnH4IS2NHZC0ePG+ccW6E4wFZdqNxQVdqUG2ytAL58Yk3UMsxVixqgU2mv7AlGk/QHAorX9weVZ1rlG7T49tkzoiIrrV7SgHyj+oyYRKKjAkBbuzMysAYMvgc3rW1FfXl+1F4S2SjRZZ4AsOrZrTHnP/b1UxTPLcrT4jtnz4h8yxpedlpk4bLQycTvD6Kt3Yl2pxuVNjMaKq1RA89l+QbsPNiHuzYczScrFtTjlOmJL2exmrS4ZXEDbhmyDPOWxQ2wmjKT58KzYYd/ATLabFiisGBQ4vlWB77/16N56NdfmYNzG5W/RIt3mbXXG8DalgPo6vPEBBS588VtuPfyk3Dr3z+KWrbZZE98w2+DVuDcpmq8u6cbQTnYTzi3qRoGbXI+yJYVGLBmSUNMO1NewKXXlBo1RXm4ZN60qL7orcsaUTNkH0G/P4hPDvXgo/Y+3PPKdixqrsZZ9aUj9nnzDFqsWtyAbz/2Xkz5ve6susgWKMPL97Ob9+P285tw49+2ZGU7Y9AJnDGjPKoOOGNGeUwdUJSnx4qXtkXVRb95aVvcS7yPq8hXjiBfEd2XGGu0V8osDq4RUcqpbara2au8qerHnb3Y1z0Q9a3QigX1+LizF7NrYgeCNBiM8hXueEeiZ6rM0dZpNVj93LBlpM+14YnrPqN4flGeVrFTXJyn/EHYHwSefi82QMHyBTMVz9/d1Y8XtkR/W/bQ67uQb9ShobpQ8TGJUtvk3+F0Z/1eDjIUzXP4/Vdb5tnlUp7JeNil8q2i1CouO332O2ck9XVQ9opnZueAL6AYLfT+K+cm/HzTi/Kxv9s9OAvO64cltDfO9OLM7DszltmwREPtPNgXGVgDBsvH9//6AY6tOAMzKmL3KGuqtCl+wGyqjI7mGd6f6Otn1inW65ASj1wzDx09HlRYjWiyW2E268f0Gnz+6Nkoa5Y0jOk6SvrcAdzzyo6o2UD3vLIDvxrDLDuieOzt7lf8UvXEmiLUleVH2r3yAiPueWU7Lp5bg7tf3o72bpdinwuhPleXywuvP6hYHo8py0eF1QgZ9MeU7++cXY+TavLx9yxtZ0x6LYx6bVQdMLhMNLqvf7hfuY+ptpXLcFs7Bgcyo+uC7agri95zLdGJCZQdOLhGRClXoTIFWm0qeI/Hr/ghtrHapnj+p0eUI/zUFOcpDsa53AHFhtHlUZ5ZtuPgAN78JDqa5FPv7IXNrMeMisKY8/ONOsUABflG5Sq32GLAxl2H8a9th6Luzzc+e4zi+WNRaTMrvgd2ldl92URKoRjNc2pxjeL5+UblTXzV7v8hl/LypK5+D+qR+MbVlHvimdnZ6/Yr5pNet/JeiiMxmXQ4o64UW9qd6OgZnJ050tL3dEh0NizRULu7XIrlY1eXS3FwzWTSYUlTJaaX5h0dGFMoA0P3J1Kq180GXVKWbQYlFL9kSVbAAUePB3u6BqJmA4WPE6XCaF9sh9u9Oy5oxqLmatz98mC/+5kP2gEAD151Mg4N6XPVlAz2ufq9AdV+1pRCM6YWWfC/W9rh9XmiImJvc3Rjy34tFs2uysp2xuXxR1aQAIP3atX6Njww7Au0ojyD4msvjHMvRkePW7EuGL7nWqITEyg7cHCNiFIu0SVHfSofYvtUPsRWFypH7lFbFmrUK+99YlDZ+6TSZsbf2zoiHY7w+VeePl3xfJN+ME1D96KoLjRB7cv08BT74ZH61KKFjkVDpRW3LmuMmZnTUKk8YJlNCkxazK2NjRZaYFa+P26/H8vn10c6iuFNfD1+5cHTRAd/aeJpd7px6vRiXHXGdHS7fCi26PHg67uiZnbazMofJqxjHBAzmXQ4OQmDAkSZ5nb7oRHK0TxtZj283gAMCu1ZPGUgvD/R0+/ui6nXVyyoh0GbnD3LnGoBB9zJCTgwlu0NiOLh9QbQcsAJR48blVYTmqpsMBi0o/Ztwisaii16aDXRe6Q980E7nvmgHT85dxZ++FQLVi1uiETDLLEY8Id/78DPljbi5nVH+5Q/W9oIs0EDjUbAbjXih09tjnnuR7M4Oq7LE98X71ajFquXNMRs5VIQ57YO8e65xr5pbuLgGlEOyPUNLRNdcqTWCS0vUO6ECkBxWajaLXK6vYqDL71u5SndiQ5M+QIadDpdOOOY0sg3di2fHsI0lcHEGaV5cDijl4jptQIzSvMUzx8LnU6DZbOrUV+eD4fTDbvNhIZKW9YHMwCAfk8QL4U2me12+VBkGdxkdnqp8v0sMOrxxKa9MZtcqy2/4X5TNL3UjGUnDtlv6RCw7MRq1JaaI+eY9VrccM5M3PnitqgN1c167s1Hk9uWdid+/8p23LzoePzsua1RH7Z/+NRmfOdz9VjWXKU4wDaapiob1ixtxMp1rXj0zT247qw6HFOWj55+H37/6ic4JkkzOMoKlGejlFmSsydag115n6UGO2eg0Nh5vQGs3Xwgsl/ato5eOAd8OG16yah9m/CKhgdf34UrT5+umP/nTC3Ery6cjQKzFjXFg4/LN2lxbmM1nm/dH9nOpLzAiIAMoDa0n1u8y76ziS1Pr/wFQV70N+NVRSZ09Xvw4FUn42CfB2X5g6+9uii+Qa+hdVrk3ixtRHNV9L1h3zQ3cXBtEtnSshnnX319zPHqUit+98vbM5Aiikc2bmg5nsE+KUc/Z1Z5vuI3YsdVKHdC96lENqopzsMchZWDxRYTnti0NWbw5a6LT1C8fqIDUw2VVmzv7MUVD74d12CcxWzEGccUo83Rh44eoNxqRIM9HxZzcr/R1uk0mD21KOv3WBuue8CHOVNL8M1H340aDD0yoDyjwKTX4trTp+P2549ucn3jubNgVvlgx/2maMArceCIO2afx2nFRzuxnb1emPXaqBmpZr0WB9X28iOaJLr7fZg/y477XvsE155RB60GmGW3QiMk9nQNYOW6VtSVRu8nFC+DQYtlzVWoLclDu9Md2ZP0X9sOJXXmV31pfsxm67ef34T6JA3eWcxGfKmxHLWlR/eHS0U7T7nN7fZjS7sTjh4P7HFsF9BywBm1X9rQvLtsTvWIfZuhXxxfcdq0mMHx5fPr0eP24fgqa9Tj6sus2Ht4AFeeVgeXO4DCPD2MWg1mVuQjL7Q0Mt5l3+miNrtvqCMDPsUv3p3D+poFRiOO9Afwg7++FznvV1+ZjQJjfGU5XKfVlVoin6OaFdLDvmlu4uDaJOKVWhhPvSzm+P6Nj2UgNRSvbNvQciyDfYk+ZmtHH17ceiAmHPZ0lc55icWguCy0WOUbZ4sBitEhLUb1BiuRgamxzBKzmI2YN52dbCU2kz7S2QEGy8DdL2/Hw1crLy+YVWHFrkOuqEGQIosBsyrUI8hxv6nJrcftU9znsaHqaJ4pytPjtr9vxaLmaggBBILAH1/fiV9yQ3Ka5ArzjtbR4XbYpNfg3stPAhAKnjNsP6FEGAxazKkuxO6uA1FfsqxZ2ojjRqjXE7G1ow93bdgW9aXbXRu2oaY4b0yDgkrYztNI3G4/1m9pj5nttaSpUnVQqt3pjtovDRgsbzf+bQvmTC2M9GuU+jZD+6oDvgDuey32S+dfXTg75rE6nQYLjq1AW7sTfW4/Cs16xT5utmx9EI44PHym2PDZtAVGneKqhzsuaI663q5DLvzgr5uj7vcP/roZx9mtOKY8vj6kwaCNq15h3zT3cHCNKMtl24aWuw4pD/Yd+90zVRuVRAcIHT1u/HPrIfxz66Go40vnKI9sFRh1inuWqW1gf9ilHLXrF19O3ofkXJ0llo163Cp74ajMXNPpNDi3oRI1xc6cWwJLmTHgU95rZegxXyCAb312Rkw94w8o7+VHNFl09SkHhfmwvRdAaD8hlW0d4rXPOYB7/jUswt6/tmPutKKk9IXi3WScKFW2tDsjA2tAOKhGK6aX5qkOUpUXGLG9s3fMnxPCfdW3dh3Ed86ujxnYU4vKnkt93HDE4aj7qjCbNs+gVWzj84Zt/bDnsHLwlr2HXXEPrtHExcE1oiyXbRtajqVRSXSAMN7NPsNmlhdg/5GBmD3Lji1XjvTY2asctetgL6N2ZaMilX0wCi0qESKQWx0/yjybWTmPWc1Hu0n+IPD0u3vxiwtnY8Drh9mgwyNv7MTyBTMzkWSirFGSr7xPaq/bH9ns26Qf35cbHSqDX8n6ojHRfgdRsjl6lAepO0aIKGvSCcyZUjjuzwk6ocWm3QdjorLXldUm/DqyjUPlM0jMwLmUKMrTRX2W0GkBIHo/G4tBObhRnoHDKgTwa3yiLBfe0DLcMc30hpbhRmWo0RqV8ADh8MeoNfzhzT6HvmalzT7DDAYtPjezHHabCflGHew2Ez43s1x18+RKm3J67CrRRSmz9NrBPfeG5oefLW1MWpQ4IoNWg58snBWVx36ycBYMmqN5zGbSY8Fxdvzoqc348dNb8KOnNmPBcXZYTeqDvESTQbiNHlp+bj+/CU3VVtx7+UnY8GE7LMbxlZNE+xGJSrTfQZRs9lAwr6FG21cwIAFfwI/bzm+Kyrv/7/ymhD4nNFXZMHd6Ga556B189y8f4JqH3sHc6WUTIv9XqtQdwwfOAxLw+gOwmnUw6bWwmnXw+gMIDJu8V2E1YsWC+qj7vWJBPSP/EgDOXCPKetm2oWW4URkemXOkRiXRiDfxbvY5/DHx7ovSXKUcxWgidCImopICPaxO7bCZiYPHiZKhJN8AW54+ap8+W54eJQVH9208zm7Fnu7+qHOqi8w43p6cPZ+IclW+UY/2w724/8q5OHBksM2+e8PH2LTHmbQvBFMdOW8s/Q6iZBpLhM1iiwFb23vQ7/Hjl6FZ1cUWA+or8hP6nDCR83+80TnD93LHwe5IG19eYERxfvT+zTXFFtRX5Ef1Beor8iPRVGly4+AaUQ7Ipg0tx9KojGWAMJHBskQZDFosm12FurKJ14mYiKqsFnRa3fD5BWSvRFmBEXqdRJWVHRlKjqlFFuzuckGvKYgM4BaYtZhadDSPGQxaLDzOjhabk/UG0RC1JRbUVxbh4Td24rLPTEe/148fffE4+ANB2AvNSflCMB1fNKay30E0mrFE2KwptsBu60PLPic+7uiFRgDF+YaotiteEzX/xztwGL6XnUO2iLHbTDGfbzQagfnHVqCuND8rJj1QduHgGmFLy2acf/X1McerS6343S9vz0CKKJuNtVHJpgFCYOJ2IiYijUZgzpQS7O5yQWJwcI0dGUomjUbgzBnl2N3lGrFeY71BFCsy8GUvQGevG1OL8lJSR2dbP4Io2RKNsMmBnvjE03Ynci9ZF5EaDq4RvFIL46mXxRzfv/GxDKSGcgEbFUo35jlKNeYxorFj+SHKDJa95OG9pPHibtBERERERERERERjxJlrRDQh+P1BtLU70e50o9JmRkOlFTodvz9IF95/ymbMn0TZi+VzcuD7TNmA+ZBSiYNrRJTz/P4g1m7ej5vWHo0EdOuyRiybXc0GMw14/ymbMX8SZS+Wz8mB7zNlA+ZDSjUOrlFCrv/hjdh/qCfmOIMfUCa1tTvxXy9vx7Vn1EGE9h39r5e3o748H7OnFmU2cZMA7z9lM+ZPygXBoMTuLlckmt1k2ZS8rd0Z+aALAG5fEDetbWX5nGBYD1OqxVOHsr6hVOPgGqlSiiLa9uHHOPGaNTHnKgU/4EBc5qS6k55tHwK6XB5cPLcGd7+8PfJN1PL59Tjs8oz+YBq3LpcH3/nsMcgz6uHy+GEx6VBTeAzvP2UF5k/KdsGgxMsfd6BlnxNBCWgF0DTFhvnHVuTMANtY+wXtTnfkg26Y2xeEw+nG7KmpSi2NxXj6fl0uD645bTq6+r2RPH7NadNZD1NSxFuHtjvdKMoz4IITp0QGeZ9+dx/rG0oaDq6RKqUoou7NP4378fsP9TAKaQYEgxIvtDlww5MfRAaa7rxoDhY22JPSSU/19cfCajJEBtaAwY753S9vx5+uPSUj6ZlsyvJN6Ojx4gdPbY7kiVWLG1Cab8p00oiYPynr7T3swvaOPtz32s5IHl2xoB4zyvJRW5r9UevG0y+otJlh0muiBthMeg3sNpbPbDLevl9xnhEfO2LzeFGeMQ2pp4ku3jp0SpEZV5w6DXdt2B51XnWROYOpp4kk5xcXCyEWCiE+FkLsEEL8ZDzXuv6HN+L8q6+P+bn+hzcmK7lEKbe7yxXp/ACDA003PPkBdne5cuL6Y+H1BxW/+fYFgiqPoGTq9waw+tm2qDyx+tk2DHgDGU4ZEfMnZb+OHk/kwx4wmEfv2rAdHT25MatnPP2Chkorbl3WCJN+8CNJeA+khkpbStNMiRlv38/tDyrmcY+f/TQav3jrUJNOq3ieSadNe5ppYsrpmWtCCC2AewCcA2AfgHeEEOullFvHcj3OtKKJoKNHeYlFZ68bdWXj/wY81dcfC7vNpPjNd4WV33ynQ5fLo5gnDnG5B2UB5k/Kdi6vXzGP9nv9GUpRYsbTL9DpNFg2uxr15flwON2w20xoqLRxc/EsM96+X3+O53HKbvHWoQf71PsDM1CQ8nTSxJfrLdc8ADuklDullF4AjwNYmuE0EWVUhdUU+QY4zKTXoLwgOQNNqb7+WNSWWHDnRXOivvm+86I5qC2xZCxNk0l1YZ5inqi2cZo9ZR7zJ2W7acUWxTxaU5wbbdh4+wU6nQazpxbhi42VmD21iANrWWi873Gu53HKbvHmr2z8DEMTS07PXANQDeDTIb/vAxCzyZIQ4joA1wFATU1NelI2yagGPzg1vnMB5UAHkyUoQjLzaHigafi+GMkaaEr19cdCoxFY2GDHrOVnorPXjfKCzAdZmEhGy5/hZT3DQ5s3VHFZD6XHSHmU+ZOywUh5dHqpcrs6vTQ3Bh6ysV9AiRmtnR/ve5zreZwyLxl1KOsqSrVcH1xT+uQsYw5IeR+A+wBg7ty5MX+n8Usk+IHSuYDy8tvJslQ3mXk01QNN2TqQpdEI1JXlZ2xp6kQ2Wv7ksh7KtJHyKPMnZYOR8mi2tqvxyvX00+jt/HjfY+YRGq9k1KHMh5RquT64tg/A0MC5UwAcyFBaaJLJ5ll1qR5o4kAWDRde1sNQ5pSNmD8p2+V6u5rr6afRjfc9Zh6hVIo3fzEfUirl+uDaOwDqhRDTAewHcAmAr2Y2STRZTJZZdURERERERESkLqcH16SUfiHE9QD+AUAL4AEpZVuGk0VERERERERERJOEkHJybUEmhDgIYM+ww6UADmUgOZnA15pZh6SUC0c6QSWPjlU23oNUm2yvOdmvd8Q8Gkf+5P2f+DL5msdbh06G94uvMbPS3c4nKpvvXbxy/TVkOv3jbeeHy/TrSSW+tvSbCO080zCx06CaRyfd4JoSIcQmKeXcTKcjHfhaJ5fJeA8m22vOttebbelJtcn2eoHcfs25nPZ48TXSSCbCvcv115Dr6R9uor2eofjack82vC6mYfKmgaGyiIiIiIiIiIiIxoiDa0RERERERERERGPEwbVB92U6AWnE1zq5TMZ7MNlec7a93mxLT6pNttcL5PZrzuW0x4uvkUYyEe5drr+GXE//cBPt9QzF15Z7suF1MQ2DJl0auOcaERERERERERHRGHHmGhERERERERER0RhxcI2IiIiIiIiIiGiMOLhGREREREREREQ0RpNucG3hwoUSAH/4k6mfUTGP8ifDPyNi/uRPhn9GxTzKnwz/jIp5lD8Z/hkR8yd/MvwzKuZR/mT4R9WkG1w7dOhQppNANCLmUcpmzJ+U7ZhHKdsxj1I2Y/6kbMc8Stlq0g2uERERERERERERJUvWD64JIbRCiPeFEM+p/P1sIcQHQog2IcSr6U4fERERERERERFNXrpMJyAOKwB8CMA6/A9CiEIAvwewUEq5VwhRnua0KfL7g2hrd6Ld6UalzYyGSit0uqwfx0yJYFBid5cLHT1uVFhNqC2xQKMRmU4WEeWYXK9XWRdODLmeD0fCPErJlIv5aSKXb6Jkl8nJXF683gBaDjjh6HGj0mpCU5UNBoM208miLJDVg2tCiCkAvgTgNgA3KJzyVQDPSCn3AoCUsjONyVPk9wexdvN+3LS2FW5fECa9Brcua8Sy2dWTpsIJCwYlXmhz4IYnP4jcizsvmoOFDfas72ARUfbI9XqVdeHEkOv5cCTMo5RMuZifJnL5Jkp2mZzM5cXrDWBtywGsXHf0ta9Z2ohlzVUcYKOsXxb6WwA/AhBU+ftMAEVCiFeEEO8KIa5IW8pUtLU7IxUNALh9Qdy0thVt7c4Mpyz9dne5IpU4MHgvbnjyA+zucmU4ZUTpEQgEsGPHjshPIBDIdJJyUq7Xq6wLJ4Zcz4cjYR6lZMrF/DSRyzdRssvkZC4vLQeckYE1YPC1r1zXipYDE/+10+iydnBNCLEIQKeU8t0RTtMBOAmDs9u+COBmIcRMhWtdJ4TYJITYdPDgwdQkOKTd6Y4UtjC3LwiH053S581GHT3K96Kzd/Ldi9GkM49S+uzatQvfuOd5rHj8fXzjnuexa9euTCdpTDKdP3O9XmVdmHrpyKO5ng9HwjyaepmuR9MpF/PTRC7f8ZhM+XMySnaZzER5yZY86lC5lx09k6OuoJFl7eAagNMBLBFC7AbwOID5Qog/DTtnH4AXpJQuKeUhAK8BmD38QlLK+6SUc6WUc8vKylKa6EqbGSZ99G016TWw20wpfd5sVGE1Kd6L8oLJdy9Gk848SumVV2JHQfkU5JXYM52UMct0/sz1epV1YeqlI4/mej4cCfNo6mW6Hk2nXMxPE7l8x2My5c/JKNllMhPlJVvyaKXKvaywTo66gkaWtYNrUsqfSimnSClrAVwC4GUp5deGnbYOwJlCCJ0QIg/AKRgMfpAxDZVW3LqsMVLowmvQGyptmUxWRtSWWHDnRXOi7sWdF81BbYklwykjolyS6/Uq68KJIdfz4UiYRymZcjE/TeTyTZTsMjmZy0tTlQ1rlka/9jVLG9FcNfFfO40uqwMaKBFCfAsApJT/I6X8UAjxAoAWDO7L9kcpZWsm06fTabBsdjXqy/PhcLpht5nQUGmb8Js7KtFoBBY22DFr+Zno7HWjvCA3okURUXbJ9XqVdeHEkOv5cCTMo5RMuZifJnL5Jkp2mZzM5cVg0GJZcxXqSi2RyKvNjBZKITkxuCalfAXAK6H//8+wv/0SwC/Tnyp1Op0Gs6cWYfbUTKck8zQagbqyfNSV5Wc6KUSUw3K9XmVdODHkej4cCfMoJVMu5qeJXL6Jkl0mJ3N5MRi0mFtbnOlkUBaa+MPLREREREREREREKcLBNSIiIiIiIiIiojHi4BoREREREREREdEYcXCNiIiIiIiIiIhojHIioEGuCwYldne50NHjRqXNhEAQ6Ox1ozTfCJfHj31HBlBpNaFplEgjXm8ALQeccPS4UWUzQSMEPu0ewJRCE/KNehxyeVCeb8SAP4B93QOotJnRUGlNWeSWoemJJ/1EROkytN6tsI4eFat3wI0PHS509HhQYTXiOLsFBWZT0tIzMODDFkdP5PpNdivMZn3Srg+wTk6HRPPVSJwDbnw8JM8da7fAlsQ8l6j+AS9aHb2R9DTaC5BnNmQsPUTDJVr+3G4/trQ74ejxwG41oqnSBpNJ/aPPkQE3tg0pkzPtFhRmsEwSZYJaOQsGJT452Iddh1ww6TWwWw04MhCIlJfj7Rbk53h58fuDaGt3ot3pTvnn6Hj0DbixdUidFM89TmY/JRVcAx60Ofoir6nBng+L2ZjpZCUNB9dSLBiUeKHNgRue/ABFeQZcceo03LVhO9y+IEx6DVYsqMcjG/egu9+LNUsbsay5SvHDkNcbwNqWA1i5rjXqsc9vace5TZWq17x1WSOWza5OesWglJ6R0k9ElC5D691w/XTnRXOwsMGu2MHoHXDj+daDWLl+SH22pBHnNpYlZYBtYMCHZ1sdMddf3GhP2gAb6+TUSzRfjcQ54MY/FPLcFxvLMjLA1j/gxXOtHTHpWdRYwQE2ygqJlj+324/1W9pj8vSSpkrFAbYjA278U6FMfqGxjANsNGmolbMvHFeBf2ztwPf/+sGQ8tGAe17ZgT1dA5Hycl5jWc4OsPn9QazdvB83rT1aB6Tqc3Q8+gbc+LtCnTTSPU5mPyUVXAMe/G9rZ8xr+lJj+YQZYOOy0BTb3eWKZPALTpwSGQQDALcviLs2bMcFJ06B2xfEynWtaDngVLxOywFn5EPT0Md+/axjRrzmTWtb0daufM3xUErPSOknIkqXofUuMFg/3fDkB9jd5VI8/0OHK9LQh89fub4VHzqUz0/UFkeP4vW3OHqScn2AdXI6JJqvRvKxSp77OEl5LlGtjl7F9LQ6ejOSHqLhEi1/W9qdyvWuSp94m0qZ3JahMkmUCWrlrK3dGRlYCx9fub4Ni5qrh/zeiq05XF7a2p2RgTUAKf0cHY+tKnXSSPc4mf2UVGhz9Cm+pjZHX4ZTljwcXEuxjh53JAMJgcj/w9y+IIQ4+v+OHrfidRxDrjP0sQMe/6jXdDiVrzkeaulRSz8RUbp0qNRPnb3K9VNHj0elPvMkKT2pvT7AOjkdEs1XI18r9Xkil9NDNFyi5c+RYJ5mGSBSL2ftTuXjQkT/nsvlRe01puJzdDzGUicls5+SCpOhnuXgWopVWE0w6Y/e5qH/D/8u5dH/V1iVp3lWDrtO+Pw8o27Ua9ptyZ+eq5YetfQTEaXL8HoXGKyfyguU66cKq1GlPkvOFPVUXx9gnZwOiearka+V+jyRy+khGi7R8mdPME+zDBCpl7NKm3nEz5vh33O5vKi9xlR8jo7HWOqkZPZTUmEy1LMcXEux2hIL7rxoDkx6DZ5+dx9WLKiPZKrw/mjPvLcvsj9Oc5VN8TpNVTasWdoY89g/vPbJiNe8dVkjGiqVrzkeSukZKf1EROkytN4FENlzorbEonj+cXYL1iwZVp8tacRxduXzE9Vktypev8luTcr1AdbJ6ZBovhrJsSp57tgk5blENdoLFNPTaC/ISHqIhku0/DVV2pTrXZU+8UyVMjkzQ2WSKBPUyllDpRW//sqcYeWjAc+17B/yeyOOz+Hy0lBpxa3LouuAVH2OjsfxKnXSSPc4mf2UVGiw5yu+pgZ7foZTljxCDh1yngTmzp0rN23alNbnDEft6Ox1w24djBZ6sM+NEstgtND9RwZQYTWhOc5ooR09g9fRagT2dQ+gOhQttKvfg1KLEW5/APu7B2C3mdBQaUt5tNBwNJLR0k8AgFF3k8xEHqXU2LFjB1Y8/j4Kyqegt3Mf7rrkBMyYMSPTyRrNiHk0V/Ln0Hq3vGByRQud4HVyRuvQRPPVSBgtdMJiO58iiZa/cLTQSL3LaKFhE6Kdp9RQK2fDo4VWWA1wpiZaaMbq0HC0UIfTnfLP0fEYT7TQZPRTUmGCRAtVvaGMFpoGGo1AXVk+6sqOjsoeU370/3NqiuK6jsGgxdza4qhjQx9bj6PfMDdWF44xtfFTSg8RUTZQqndHUmA2Yd701H2IMpv1mDe9JGXXB1gnp0Oi+WokthTnuUTlmQ0pz6NE45Fo+TOZdDg5gTxdmGVlkigT1MqZRiNQX1GA+oqJO6NZp9Ng9tQizJ6a6ZQMyh9DnZTMfkoqWMxGzJuec4NpceOyUCIiIiIiIiIiojHi4BoREREREREREdEYcXCNiIiIiIiIiIhojDi4RkRERERERERENEZZP7gmhNAKId4XQjw3wjknCyECQogL05k2IiIiIiIiIiKa3HIhWugKAB8CsCr9UQihBfBzAP9IZ6KUeL0BtBxwotfjg8Wgw8FeD6YWmyGDQI/HD68/gLJ8I1zeALr7vSjLN6LP64Neo0WBUQen2wujTge7VY/OXh8O9nlRVqCHVmhwsM+L6kITXJ4AOns9mFJoQkBKHOrzYkqRGf3eo6GQC0xa7OjsR5XNBK1G4NPugcEQ5HYrzGZ9JJ2OHjcqrSY02K1w9LnR0eOBy+vHtGILppdaAAC7u1zocnlg0GrQ7w2gwhod0jcc7tc54EUgCBzq86DSZkZDpTVpoYuHp7epygaDQZuUaydTOHxzu9Od9HtANNn1Drjx4ZBw5MfZLSgYIRz5kQE3tg05f6bdgsIknp+oVF8/Xc8x2SXzHmfb+5Vt6clGbOczK9zn7OhxR/qjbo8PrY5euLz+wT52qJ9caRvsDzsHjvaPZ9ktsA7J0263H1vanXD0eGC3GlFvt8SUgaG/F5i0mFaYhzyzYUzpZxmjXOEa8KDN0RfV5zrU50bPgITLF0Cf24eqwujPn0adhMcvIr/nG7XYdagfxRYD8gxaTCs1Z31+j7eMjrcsp/J5xpq2dLVvPQNufDQkfcPr5UxTamfC4x7xyOrBNSHEFABfAnAbgBtUTvsugKcBnJyudCnxegNYu/kAnty0B18+sQarn3sPp04vxgUnTcG+7gE8/s5efOezx6Cz14vVz7bB7QvCpNdg+fx6PLFpLy45uQb5Rh3WfbAPF82dhpXrWyPn3HDOTEwrMqHtQA9WrW9DUZ4BV5w6DXdt2I6Z5fm49JRpUddcs6QBb35yCH9v68CKBfV4ZOMedPd7sWZJI85rLMPf2w5i5brB608rMeP75xyL/UcGcNeG7ZFr/Porc2DUC/zsua24eG4N7n756N/uvGgOFjbYAQAvtDnwwOufhF7z0TTcuqwRy2ZXj7tQer0BrG05EEmvSa/BmqWNWNZclVUDbH5/EGs378dNa1uTfg+IJrveATeebz0YVS+uWdKIcxvLFAfYjgy48U+F87/QWKbaeUnk/ESl+vrpeo7JLpn3ONver2xLTzZiO59ZwaDEC20O3PDkB0P6qrMRCEo8snEXvvXZGZF+stsXxNxpNlw0twYr17dF5emFjWWwmk1wu/1Yv6U9Js/f88p27OkaiPx+Sl0BLrr3/Uj/uqvPgxOnFCU8wMYyRrnCNeDB/7Z2xuTVaSVG7Dzkxupn23Dq9GIsbKqMlLdpJWZ85+wZUeVt9ZIGvLClHRt3HcaqxQ1wON045ZiirM3v8ZbR8ZblVD7PWNOWrvatZ8CNFxTSF66XM02pnQmPe8Q7wJbtvYHfAvgRgKDSH4UQ1QDOB/A/aUyTopYDTqxc34orTquLDDJddcZ0bO/sw10btmNRczXyjPrIIBgAuH1B3P3y4N/u2rAdB/s8uOK0ukiGC59z54vbYM0zRiqwC06cEhkI+/pZx8Rcc+X6Nlx4cg3cviDu2rAdF5w4JXS8FVsdrshAFQAsaq7GjoN9keuFr/H9v36Aln1OLGqujgyshf92w5MfYHeXC7u7XLjhyQ+iXnP4nJvWtqKt3Zmc+7ou+n6sXNeKlgPjv3YytbU7IxUSkNx7QDTZfehwxdSLK9e34kOHS/H8bSrnb0vS+YlK9fXT9RyTXTLvcba9X9mWnmzEdj6zwn3O6L7qZuw42IcrTquDQaeJ9JMBhPrTw/vHrfgolKe3tDsV8/yi5uqo3zucgSG/t0Gr0aLV0Ztw+lnGKFe0OfoU8yqgjXzmvOqM6VHlbVFzdUx5W7W+DVedMR1uXxCrn22DLyCzOr/HW0bHW5ZT+TxjTVu62rePVNL3UZbkC6V2JjzuEa+sHVwTQiwC0CmlfHeE034L4MdSysAo17pOCLFJCLHp4MGDyUxmhKPHDbcviAGPP/KGdLt8CMrBN0YIwDXkb2Hhv7l9QQQloh4/9JyDfZ7I8fD5gPr5XX2eqOuH/9/R44k6XwhE0jj8GkEZ/VxD/9bZ60aHwmseeo7D6Y77/qkJ39fh1+7oGf+1k6ndqZzOeO9BOvIo0VhlOn8Or7eAo/VZJs5PVKqvn67nyGbpyKPJvMfZ9n5lW3qyEdv5zOpQ6Q+G+86HXb6ov6v1TcN52qGS54UYdn6vO+r3Q32eCVHmh2P+pDC1vNrZe7QMdg8rb2qfF4/0+yL/d3n948rvqc6j8ZbR8ZblVD7PWNM23vYtXtleD6q1M5298d+HrB1cA3A6gCVCiN0AHgcwXwjxp2HnzAXweOicCwH8XgixbPiFpJT3SSnnSinnlpWVpSSxlVYTTHoN8ow6mPSDt7XYoodWIPK7xXT0b2EmvQZSDv6rEYh6/NBzyvKNUcfD/1c7vyTfGHX98P8rrMaY84emceg1wrMflf5WXmBChcJrHnqO3Tb+6Z3h+zr82hXWzE8dHarSZh7XPUhHHiUaq0znT6V6K1yfZeL8RKX6+ul6jmyWjjyazHucbe9XtqUnG7Gdz6wKlf5guO9cbNFH/V2tbxrO03aVPB/uM0fOLzBF/V6ab5wQZX445k8KU8ur5QVHy+Dw8hY+Z/jvhXn6yP8tBt248nuq82i8ZXS8ZTmVzzPWtI23fYtXtteDau1MeUH89yFrB9eklD+VUk6RUtYCuATAy1LKrw07Z7qUsjZ0zlMAvi2lXJv2xAJoqrJhzZJGPPzGTqxa1ACTXoMHX9+FGeX5WLGgHs9u3o9+tw+rFjdE3rTwnmvPtezHigX1KMs34uE3dmLNksaoc244ZyZ6+j1YvWTwsU+/uw8rFtTDpNfgD699EnPNNUsa8NQ7e2HSa7BiQT2eeW9fZE3z8XYL1iw9ev1nN+/HMWX5keuFr/Hrr8xB8xQbnt28H8vnR//tzovmoLbEgtoSC+68aE7Uaw6fc+uyRjRU2pJzX5dG3481SxvRXDX+aydTQ6UVty5rTMk9IJrsjrNbYurFNUsacZzdonj+TJXzZybp/ESl+vrpeo7JLpn3ONver2xLTzZiO59Z4T5ndF91NmaU5ePhN3bC6w9G+skAQv3p4f3jRswK5emmSptinn+uZX/U7xU27ZDfGxAIBtBoL0g4/SxjlCsa7PmKeRUIRD5zPvj6rqjy9uzm/THlbfWSBjz0+i6Y9BqsWtwAvVZkdX6Pt4yOtyyn8nnGmrZ0tW+zVNI3K0vyhVI7Ex73iJeQQ7+iyVJCiLMB/EBKuUgI8S0AkFL+z7BzHgLwnJTyqZGuNXfuXLlp06aUpDMc1bLP40NeKFrolGIzEIoW6gsEUGqJjhbq8vqg02iRb9Shx+2DUaeF3apDZ68fh/q8KM03QKsRMdFCqwtNCIajhRaa0e+LjRZaaTNBN0K00HAUjMYh0UL7vX7UDIsWetjlgX6UaKE9A174I9FCTWiotCU9Wmg4vc1ZHi3U4XTDrn4PRt0NMZV5lNJrx44dWPH4+ygon4Lezn2465ITMGPGjEwnazQj5tFM5U9GC82O58gCGa1DGS10cmM7n1nhPmdnrxvlBerRQg/2DuZhqzm+aKHhv48ULbS8YPB6EyRaaFa285Q9RosW6nL7UBmKFtoZKh9GPeDxY/D3IdFCiywGWBKLFpqxOpTRQkdt38YtV6KFDm1nFIIZqObRnBhcSyY2GJRh7HRPIhxcI0o61qGU7ZhHKduxnadsxjqUsp1qHs3aZaFERERERERERETZjoNrREREREREREREY8TBNSIiIiIiIiIiojHi4BoREREREREREdEY6TKdgInE7w/ik0M9cLmD8AQC8AcBrZCwGPVweQM47PJiSuFgNIyDvV6U5BvgC8hIVCNvIACDTgutEDjU54VZr0Fhnh4efxCH+rzIM2hhNmghAJTma9HZOxgBqabYDK8/iMP9PpRYDDjs8sCkH4xAmmfUYPehAdQUm+HyBODoGYw0ajFqsffwAEx6LcoL9OhzB9HR60ZZvhH9Xj80QiDfqIMvKFGab4xEyghHVnL0eGC3GtFUaYPJpJ6NBgZ82OLoiUQECUcsDQtHAnX0uFFpNaEpSyOBElFm9Q24sXVIdKHj7RbkM1po2p8jlXKhPWC00Mkt0ajFlFzD86hGSBSaDeju96GjdzBiocvrh8Wgwyy7BUFg3O1AnlaftHop1WUsF+pQyl7hKIkdPW5MLTbiwBFvVJ/LD2Bv1wCcA37oNBI6jRYdvR6U5RvhD/pRVmCCs98PR+gxRXlafOToR4XViPICLcosZnzY4YLD6Ua51Qi7zYgphYqRGDMmXdFC4+3TjuV5Eu0vp1u29zVGG7sYDQfXksTvD+Lfn3SiZ8APZ78PLm8AGz504JrT67DnsBurn21DUZ4BV5w6DXdt2B71f7cvCJNegzVLGqDXAj/9WxvcviCmlZjxrc/OwOpn2yLnrFhQj9lTrXh7Vz9Wrm/FzPJ8XHrKNPzPqzvw1XnTsOLx96POrSo04YM9h9HdXxhJw9Wn1+LOF7epPsfy+fV4YtNeXHJyDfL0Wjzwxi78eOFx+NyMUjzb6sDK9a1D0tyIJU2VigNsAwM+xfMXN9phNuvh9QawtuUAVq4b8veljVjWXMXOABFF9A248ffWgzF1yXmNZaqdkX8qnP+FxjLVTlIi5ycq1ddP13OkUi60B8m8x9n2fmVberJR74Abzyvco3MbyzjAlgZKeXTV4gZohQsr1289emxRA55+bzu+87kZONjrG3c7cFZ9Ab52/1vjrpdSXcZyoQ6l7BUMSrzQ5sANT36A686Yhk+L87FyfVtUXiovMODD9l5s+NCBL59UE/XZcdXiBuzvdkeVxTVLGrDvcB9++NQe3HXJHLw90BuVP1cvacDU4n58ZnpZVgywxVtGx1uW4+3TjuV5Eu0vp1u29zVGG7uIB5eFJklbuxNaocEnB1045PLirg3bccVpdQhKRCqfC06cEhlMG/p/AHD7gli5vg16rS5ybFFzdeSx4XPu2rAdWqGNvOlfP+sYrH62DYuaq/Gbl7bFnPvJQRe+2FQdlYbwwJrac9z98nYsaq7GXRu2o6vfi0XN1bjhyQ+wxdETed6jaW7Flnan4j1RPd/RAwBoOeCMVLKRv69rRcsB5esR0eS01eFSrEu2OlyK529TOX9bks5PVKqvn67nSKVcaA+SeY+z7f3KtvRkow9V7tGHvEdpoZRHVz/bhjyDPvrYc2244rQ6aDWapLQDew8HklIvpbqM5UIdStlrd5cLNzz5Ady+IE6vr4gMrAFH85JGiMjn2+GfHZXK4sr1bTi9vgJuXxA+v4zJn6vWt8EfGHzubBBvGR1vWY63TzuW50m0v5xu2d7XGG3sIh6cuZYk7U433L4ggnLwd7cviAGPP/J/ABBC+f9hbl8QLq8/8rvaOZ297sjxAY8fbl9Q9dygBA4OOX/4eWqPCx8PyqPndPR4FM/t6PEo3pPRznf0uFX+7la8HhFNTsmue8Z7fqJSff10PUcq5UJ7kMx7nG3vV7alJxvxHmWW2v0f2m8OHxvw+hEMyuS0A73u2GNjqJdSnX9yoQ6l7NUxJP8M/ZwZ5vYFcdjli3y+jbcsdobKj0vlMd39Phh0btSV5Sf7JSUs3jI63rKcyufJ9nZqMqSPM9eSpNJmRrFFD60AtAIw6TXIM+pgMelg0h+9zWr/D/9uMehijg3/vbzAFDmeZzx6faVzNQJR56udN/x3KY8+Pvz/CqtR8dwKq1Hxnox2fqXVpPL3zE8LJaLskey6Z7znJyrV10/Xc6RSLrQHybzH2fZ+ZVt6shHvUWap3X+lfrPZoEOxRZ+cdqDAFHtsDPVSqvNPLtShlL0qhuSfCpW8FC5TQz97Dv27UlksD5Wf4Z+Hw38vytNHzsm0eMvoeMtyKp8n29upyZA+Dq4lSUOlFQEZRF2ZBSUWA1YsqMfDb+yEBsCqxQ0w6TV4+t19WLGgPub/ACJr030Bf+TYs5v3Rx4bPmfFgnoEZABrljTCpNfgD699glWLG/Ds5v34z8/PjDn3mDILXtiyPyoNN5wzc8TnWD6/Hs+17MeKBfUoyTPguZb9uPOiOWiyWyPPezTNjWiqtCneE9Xz7dbBv1fZsGbpsL8vbURzlfL1iGhyOt5uUaxLjrdbFM+fqXL+zCSdn6hUXz9dz5FKudAeJPMeZ9v7lW3pyUbHqdyj43iP0kIpj65a3IB+ry/62KIGPPLGTgSCwaS0AzXF2qTUS6kuY7lQh1L2qi2x4M6L5sCk1+D1bR1Ys6QhJi8FpYx8vh3+2VGpLK5Z0oD/294Bk14DvVbE5M/VSxqg0w4+dzaIt4yOtyzH26cdy/Mk2l9Ot2zva4w2dhEPIaVMVfqy0ty5c+WmTZtScu3h0UIDQUATihbaH4oWWq0ULbTPg4oC5WihNrMe3kAQXX1emIdGC7Vo0dmnFi3UC6Neg4JQtNA9hwYwdYRooWUFeriGRQsVQqDAqINfSpRYYqOFRiJoJClaaEePGxVWE5onfmSjUXfsTGUepfTasWMHVjz+PgrKp6C3cx/uuuQEzJgxI9PJGs2IeTRT+ZPRQrPjOVIpzvYgo3Uoo4VObnFGC2U7nyLhPNrZ40G51QitkLCZ9eju96c8Wmgy+qnpihYaR1qzsp2nzApHC+3sdWNKUXzRQjt7PSjNN8IfDKCswKgcLbTAiHLrkGihPW6U5xthL1SNFpqxOpTRQlMv2/sacUYLVc2jHFwjSi92uicRDq4RJR3rUMp2zKOU7djOUzZjHUrZTjWPclkoERERERERERHRGHFwjYiIiIiIiIiIaIw4uEZERERERERERDRGHFwjIiIiIiIiIiIaI/Uwj1lCCKEFsAnAfinlomF/uwzAj0O/9gH4Dynl5jQnMcLvD6Kt3Yl2pxvHlP3/7P15fFvXfef/vw+4gRsoWSIJSrItyZY3gpLiKk6apm5qN4mT2JKaxU0nUzdt00x/k36jjjNd0rhypdidmXbiqfvtkiZpm6TNN6mzjCy5SZpUaerJpFkUx5ZIK7ZkS3YkESQlW+AigASI8/uDBASSFyC2C1yAr+fjwYeIi4Nzz738fM499wjAadXFS5dX50wkk3p5fjXPpgafLkbjmo7PqifQopemZtTb6Vd0ZlYXLsXV29miyemEJmIJrVvll6w0PB5TX1er+vsC8vmMXnxpbpWN8Vhcq1qb1OAzOncxpp5AixKzszI+n1a1NmpLd0CNjbnnUFOrw6RWF9q4pl3JpE0fS19Xq1a1NercxcvPO6zsAgCuKXT1o0vRGQ2GJ9LlQ8FOtbU2Zy1fD6uFZl6DUteL5fp/FIbVQoHySa1AHx6fVjCPFeidyjc2+srW77mdA5FoTM9k1H99sF1dZayfawAWKzYmsq2MPBWd1lB4Mr0q7+j8Kr29gQbNJKQmX4NGJ2Z0YWpGazqaNR6La3VrswZKWGW3kiq1WmieK0/nu3JlTanHY8rk+ck1SXskHZcUcHjulKSfsda+bIx5k6SPSXpVJRuXkkgkdeCps7rvwKDe3N+rV1+zVnsPDml1W7Pu+cmr9fDhE4rFk7p6Tat+42eu1b5DQ4rFk/I3+fT7b7pBZ16K6m/+7ym957Wb9fzYpB4+fGLJa/1NPv3J27fK39Sgk6OTC7bvuX2LPv3vL+jlSzPat7Nfh48P62dv6NOLL0V1+/W9WTvSZNLqq0Nh3fvIk+m6/vw/vEIXL8V134HB9Lb77+rXZ7/7gp4dndRDd2/XHf1BJtgAVMRkNKYvD45p78HLfdL+nSG9OdTtOMF2KTqjxwZHlpS/M9TrOMF2MRrT1xzqf0Oouyw3Vm7XLy28BqX28cDukHZvW8/NVZmU8+9YiZio5fag/sViCR08Nrwk5nYO9DlOsGUrv251s97zqSdK7vfczoFINKZ/dqj/jaHuskywcQ3AYsXGxEQ0pq9kyYWvDY7pkSMv6G03X6V9jz2R8Xy/XnFVQN87/bL2Hrx8j/v+27boH4+8qPf97Bbt3rrO0xNs+fYBpfYV2c7vm0LdCybYotG4Dg2Gl5S7KxSs2cmoejymxTzd2xpjNkh6i6RPOD1vrf22tfbl+YffkbShUm1bbGg4ku683v7Kq9Idy1tv3pCeBJOkO7euT0+sSVIsntQffeVHOj81ozu3rtfY5HS6/OLXxuJJnRid1LGzkSXbHz58Qm+9eYNi8aTuPzikd716k/YdGlI8MfcOtGxOX5hKT6yl6jp65vKxpLbtOzSk99x6jWLxpO595EmdvjDl2rkEVqrZ2VmdPHky/TM7O1vtJnnC0+Gp9IVYmuuT9h4c1NNh535oMDzhWH4wPOFY/tks9T+bpf5CuV2/tPAalNrHfQcGc/b/KEw5/46ViIlabg/q37HhiGPMHcvSZ2Ur32AaytLvuZ0Dz2Sp/5ky1c81AIsVGxPHc+TC3oODuuc1m7XvsaFFzw/p5anZ9P1vavuffeOE7ty6XnsfHdTRc96OxXz7gFL7imzn9/ii1x8Ljzv3keHxko6zmurxmBbz9OSapD+V9DuSknmU/TVJX3F6whjzXmPMEWPMkbGxsTI277LhSCwdKOcnptO/G6P0706PpbnHSTv3XNIq62ulueczy2TWYczl3y9eiisWT2pqJqFwJJa13SPjMcd9ONUfnUmkfx+dyF4nCleJGIX3nTp1Sr/+F1/Rns/9UL/+F1/RqVOnqt0kSdWPz5Hxacc+aWR8uirlC+V2/dLCa1DmPnL1//WkEjFazr9jJWKilttTj6rdj3pNuMCYy1b+/OT0km3F9Hu1fh0o9RpAfNafYmMiV6zG4klFpxPOz0847y91PzsyXtp4xO0YzTdHS83lSu3Hi+rxmBbz7OSaMeZOSaPW2h/kUfZnNTe59rtOz1trP2at3WGt3dHd3V3mls7p62qVv2nudHZ3tqR/l7Tg92yPU5+wbDDK+doGs7RMqpy1l39f1dYkf5NP7c2NCnZlf4tqb8DvuA+n+lubG9O/93TyMZFyqkSMoja0rQmqs2eD2tYEq92UtGrHZ2+gxbFP6g20VKV8odyuX1p4DcrcR67+v55UIkbL+XesREzUcnvqUbX7Ua8JFhhz2cqv7WhZsq2Yfq/WrwOlXgOIz/pTbEzkilV/k09tLY1Znl96T5m6P009Xwq3YzTfHC01lyu1Hy+qx2NazLOTa5J+StJOY8xpSZ+TdJsx5h8WFzLGbNXcx0Z3WWsvVLaJl/X3BfTA7pD8TT59/vsvav/OfvmbfPriD85oz+1b0oF06Kmzuv+u/vTj1HeurW1v1qGnzmptR0u6/OLX+pt8uranQ6H1XUu277l9i770xBn5m3zat7Nfn/nOKd1/V7+aGo36+7qytnvjmnY9dPf2BXUNbOhKH0tq2/139esTjz8nf5NPD929XRvXtLt2LgEg003Bdu3fubBP2r8zpJuCzv1QKNjpWD4U7HQsf12W+q/LUn+h3K5fWngNSu3jgd2hnP0/ClPOv2MlYqKW24P6N9DX5RhzA1n6rGzlZ+1sWfo9t3Pg+iz1X1+m+rkGYLFiY+LGHLmwf2dIn/r287r/zv5Fz/drdVtD+v43tf39t23RY0fPav+ukLau83Ys5tsHlNpXZDu/Ny56/UAw4NxHBp2+hr421OMxLWZs6u1OHmaMeZ2k/+qwWuhVkr4h6R5r7bfzqWvHjh32yJEjZW+jdHlFlnAkps2Zq4V2+ZWwSV28lNAV7U1qavApEp372GZPZ7NevjSjnmyrhc7/70J4PKZgl1/9fV0LVwuNxrWqrUkNxujceEw9nfOrhRqfVrUVtlro6ERMPZ0LVwsNR2IKBvxa1d6k4cjl51nMoGjLnjg3YxSVdfLkSe353A/V2bNBE6Nn9PA7X6Frr722bOVdkjNGqxWfrBa6vMxrUOp6UYdfZF3VPpTVQpEHrvN5Sq3+mV41Ls/VQjPLp1YLLUe/Vy+rheZxLjx5nUf5FTsuyHe10LGJaXV3tKi3K/tqoatam7W1sNVCq9aHslqo++rkmLLGaC2sFrqAMeY3JMla+1FJeyWtkfSXZu4LxxLW2h3Valtjo0/brlytbVeWv+5tix5vXNuhjWs7Fmy7uci6fT6jzd0d2tzdsWDb4mO5ek2Hw6sBwH0drX7dsin/gUtba7Nu2bQm7/KrCqy/UG7XL7l7DcKccv4dKxEThfBae1D//P5GvbKAfjpb+XL1e27nQJfL9XMNwGLFxkRnllhtb23RLZtyf4RvYw1/qjjfPqDUviLb+V2stbWpoLFsLajHY8pUE5Nr1tpvSvrm/O8fzdj+HknvqU6rAAAAAAAAsNLV3edFAAAAAAAAgEphcg0AAAAAAAAoEpNrAAAAAAAAQJGYXAMAAAAAAACKVBMLGnjRzMysjp6LaDgSU09ni65ob1AsLl2MxhWLz6q3069EMqnZpFUkFldnS5Mmp+PavKZd56dmFB6fVjBj2fFk0ur0hSmNjMfUG/Br45p2+XzLrkScVxvD4zH1BfwaKGwZZADwjMloTE9nLFt+U7BdHTmWPS90qe9C6y8U/XF9iERjeiYjTq4PtquryDiZiMZ0PKOuG4Pt6ixjzBUqFkvo2HBkyfgEyJfbMeTUjzY2+rKOnwvtd8uZ304SiaSGhufuHfq6WtXfF1BjI+9zwGXlHisUcn+Zz7gp1b7J6bjamhs1OjGtNe3NamvyqcHn03U9nWpubnDlvrYU+Z7Xi9GYns3oA64LtmuVQx9QqetloWNZVB+jpiLMzMzqwFPntPfgoGLxpK5e06oPvP46nb0Y08OHTygWT8rf5NMf3tWvL/zgRd12Q1B/9o0Tuq6nQ7/4qqu179BQusz+nSHdFQrqX0+e172PPJne/tDd23VHf7DojmhmZlYHjp7T3kcHL+9rV0i7t67jhg5ATZmMxvTlwbF0n5vqO98c6nacAItG4zo0GF5S/q5Q0HFQUmj9haI/rg+RaEz/7BAnbwx1F3wDPhGN6SsOdb0p1F2VCbZYLKGDx4aXtGfnQB8TbMiL2zHk1I/+8du3qsH49IHPLx0/JxLJgvrdcua3k0QiqQNPndV9By7X/8DukHZvW88EGySVf6yQTFp9dSic1/1lPuOmVPse+f4LettPXKV9h55Il73/rn6tbmvU2UhUP3NNt75xYqys97WlyPe8XozG9DWHPuANoe4FE2yVul4WOpaFN1SkNzfGvNXh53ZjTE8l9l9uR89F0oEuSXduXa+TY1PpiTVJisWT+sNDQ7rnNZv1Z9+Y2/6eW69JT6ylyuw9OKhj4fF0B5Tafu8jT+r0hanS2vjo4MJ9PTqoo+cipRw6AFTc0+GpBX1uqu98OuzcRx4LjzuWPxYeL0v9haI/rg/PZImTZ4qIk+NZ6jpeppgr1LHhiHPODBOjyI/bMeTUj54cnUxPrKW2pcbPhfa75cxvJ0PDkfTEWqr++w4Maogcw7xyjxVOX5jK+/4yn3FTqn33vGbzkvvZfYeGlJiV4gmrY8ORst/XliLf8/pslj7g2UV9QKWul4WOZeENlfqvkl+T9AlJ75r/+bikeyX9X2PML1WoDWUTHo+lA12SjJGSVgu2SXOPozOJ9PbodMKxzMj4tOP20YlY2dp4eV/F1wkA1ZCtjxwZn65K+ULRH9eHcsaJ2zFXqLDH2oPa43YMOfWj2cbeoxOxgvtdt3NyOOLcnnCE6wDmlHusMJKlPqf7y3ziP9W+bPezUzMJTc0ksvYFpdzXliLf85pvH1Cp66XXxgnIT6Um15KSbrTWvs1a+zZJN0malvQqSb9boTaUTV/AL3/TwlPXYLRkm7/Jp7bmxvT2tpZGxzK9gRbH7T2dxb8N3amNc/uq3ve5AEAxsvWRvYGWqpQvFP1xfShnnLgdc4UKeqw9qD1ux1AhY++eTn/B/a7r14GuVsf6g11cBzCn3GOF3iz1Od1f5hP/qfZlu59tb25Ue3Nj1r6glPvaUuR7XvPtAyp1vfTaOAH5qdTk2kZr7UjG41FJ11lrX5IUr1AbymZgXZf27wylA/7QU2d1TXe79ty+Jb0t9Z1rn/r283r/bXPbP/74c7r/rv4FZfbvDGkgGNBDd29fsP2hu7dr45r20tq4K7RwX7tC2rquq5RDB4CKuynYvqDPTfWdNwWd+8iBYMCx/EAwUJb6C0V/XB+uzxIn1xcRJzdmqevGMsVcoQb6upxzpo8YRX7cjiGnfvSang595B3O4+dC+91y5reT/r6AHti9sP4HdofUT45hXrnHChvXtOd9f5nPuCnVvk99+/kl97P339WvxgapqdFooK+r7Pe1pcj3vF6XpQ+4blEfUKnrZaFjWXiDsda6vxNj/lLSVZI+P7/pbZLOSPptSY9Za3/W9UbM27Fjhz1y5EjJ9aRXHYnE1L1otdDp+Ky6O1uUtFaJWefVQtOrfixaLXR0IqaezvKuFppaqWUrq9N5wbJ/1HLFKKrv5MmT2vO5H6qzZ4MmRs/o4Xe+Qtdee23ZyrskZ4xWKz7rZbVQ+uOSVbUPXQmrhS4en6BgK/Y673YMOfWjqdVCncbPhfa7lVotNByJKdjlV39fV7UWM/DkdR7lHysUcn9ZzGqhYxPTumJ+tVCfz6frF60WWuR9bdn70HzPa6Grhbp9vWS1UM/KGqOVGjW9T3MTaj8135hPS/qinZvZq9jEWjk1Nzdox8YrinrtJodtPp/R5u4Obe7uKK1hGUppIwB4SUerX7dsyv8mp7W1SbdsWuNa/YWiP64PXWWMk06XY65Qfn+jXllAzgCLuR1D2frRbOPnQvvdcua3k8ZGn7ZduVrbrnRtF6hx5R4rFHJ/mc+4Kd/2uXFfW4p8270qzz6gUtfLQseyqL6KTK7NT6J9Yf4HAAAAAAAAqAsVeS+yMeatxpgTxpiIMWbcGDNhjGEdWQAAAAAAANS0Sn0s9I8l3WWtPV6h/QEAAAAAAACuq9S3aI4UO7FmjGkwxvzQGPOYw3PGGPNnxpiTxpijxpibS28qAAAAAAAAkJ9KvXPtiDHmHyUdkDSd2mit/VIer90j6bgkp3Vn3yRpy/zPqyT91fy/BUutahKOxNTS6FMkNqM17X719wVyruQTjcb17PlJTc3ManI6oSvamhWJzqi1uUEdzY0ajyV0aWZWq9qa1NPZoquuuLxaSmqfqZVLyrFCKABUQ3oF5fGY+gJ+DZR5Ncyp6LSGwpPpFZP6gx1qb23JWv5SdEaD4Yl0+VCwU22tzVnLp1ZxG47E1NfVumzfj9qST3zmU2Y8GtOPMlYSuyHYrkCRqwkSc8hU62PC1Op54fFp9XW1qKWxQS+8dCmv68FyuZCZm72dLWpp8qmjpans5yjzGIKsmFt2bo8TVqpynNeZmVkNDkc0OjGttuYGBfyNuqEnkDX+k0mrF1+a0mQsoamZWY1NTKuvq7p/03z70Fz9Tb7X+FL7a/qa+lWpv2JA0iVJb8jYZiXlnFwzxmyQ9BZJD0q616HILkmfnl8w4TvGmFXGmD5r7XAhjUsmrb46FNa9jzypWDwpf5NP779ti/7xyNP6f27bot3b1jsOeKPRuB5/7rxeuhTXR//tpH5hx1X6s2+cUCye1NVrWvUbP3Ot9h0aStd57+uv0+budt12fa8kLdnnQ3dv1x39wZoaTAHAzMysDhw9p72PDqb7s/27Qtq9dV1ZBllT0Wn90+Co9h7MqH9nSG8J9ThOsF2KzuixwZEl5e8M9TpOsCUSSR146qzuO3C5/AO7Q1n7ftSWfOIznzLj0Zi+Oji2JK7uCHUXPMFGzCGT0zi0lsaEsVhCB48NL8iN++/q12e/+4KeHZ3MeT1YLheccnPfzn4dPj6s3a+4qmznyOkY9u8MaedAHze9ZeD2OGGlKsd5nZmZ1cFj5xbk4J7bt+jFl6N6w/W9S+I/mbT6xjMjujQdVzRudf/Boar/TfPtQ3P1N5fiM3ld40vtr+lr6ltFRnDW2l9x+PnVPF76p5J+R1Iyy/PrJf044/GZ+W0FOX1hKp0gkhSLJ/Vn3zihO7eu130HBjU0HHF83bHwuOKzVvsODenOrevTE2uSdOfW9emJtVSdD339WR09E9HpC1OO+7z3kSd1+sJUoc0HgKo6ei6SHthJc/3Z3kcHdfScc99ZqKHwZHoQkq7/4KCGwpOO5QfDE47lB8MTzvUPR9IDrVT5XH0/aks+8ZlPmR+Fpxzj6kfhwq/bxBwy1fqY8NhwZElu7Ds0pPfces2y14PlcsEpN+8/OKR3vXpTWc+R0zHsPTioY+RkWbg9TlipynFej55bmoMPHz6hk6OTjvF/+sKUjp6JaFVbS3pirdh9l0u+fWiu/ibfa3yp/TV9TX1zdXLNGPM78//+v/PfjbbgZ5nX3ilp1Fr7g1zFHLZZh7rea4w5Yow5MjY2tuQFI+OxdICnxOJJGTP3bzgSc9z5yPi0pqYTC8pe3qcc60xaaXQilnWfoxPO+0J9Wy5GgWpaLj7DWfqzkfHy9Gcj49NZ6p8uS/nhiHP7s/X98J5cMZpPfOZTptC4yoWYW3lyxWitjwnDWXIjOpNI/57terBcLmTLzYuX4mU9R9mOoZj8rkVuj0PdHiesVOU4r9nqSFo5xv/IeExJK700Fa/o37QcfWiu/ibfa3yp/fVK72vqndvvXEstYnBE0g8cfnL5KUk7jTGnJX1O0m3GmH9YVOaMpCszHm+QdG5xRdbaj1lrd1hrd3R3dy/ZUW/AL3/TwlPhb/LJ2rl/g13OH/foDbSo3d+Yfq1THYsf+4zU0+nPus+ezuK+uwW1bbkYBappufjsy9Kf9QbK05/1Blqy1O/8nWuFlu/ranUsn63vh/fkitF84jOfMoXGVS7E3MqTK0ZrfUwYzJIbrc2N6d+zXQ+Wy4Vsubmqrams5yjbMRST37XI7XGo2+OElaoc5zVbHT4jx/jvDfjVYKQr2psq+jctRx+aq7/J9xpfan+90vuaeufq5Jq19tD8r5estZ/K/NHcd7Dleu0HrbUbrLUbJb1T0jestf9xUbGDku6ZXzX01ZIihX7fmiRtXNOuh+7evmCS7P23bdFjR8/qgd0h9fd1Ob5uIBhQk8/o/rv6deips3r/bVvSdRx66qzuv6t/QZ33vv46bd3QpY1r2h33+dDd27VxTXuhzQeAqhpY16X9u0IL+rP9u0Laus657yxUf7BD+3cuqn9nSP3BDsfyoWCnY/lQsNO5/r6AHti9sHyuvh+1JZ/4zKfMDcF2x7i6IVj4dZuYQ6ZaHxMO9HUtyY377+rXJx5/btnrwXK54JSb+3b26zPfOVXWc+R0DPt3hjRATpaF2+OElaoc53VgXdeSHNxz+xZd29PhGP8b17RrYEOXLl6a1r6d/Z74m+bbh+bqb/K9xpfaX9PX1DcztxaAyzsx5glr7c3Lbcvx+tdJ+q/W2juNMb8hSdbajxpjjKQ/l3SH5ibrfsVaeyRXXTt27LBHjiwtkrnqR1ODTxOxGV3R3qL+vq68Vwudmk5odVuTItG4/E0N6mzJb7XQ0YmYejprb2UoFGXZP3C2GEXtOXnypPZ87ofq7NmgidEzevidr9C1115btvIuyRmj2eIztVpVauWkrTW6Wmg4ElOwy79s34+qKaoPzSc+8ynjxmqhxFzdKSpGa31MmFr9bmR8WsH51UJffOlSXteD5XJh8Wqh/iaf2l1cLTSV33W8gl9R1/lSuT1OWKnKcV4Xrxba2dKoG3sLWC10clrB8v1NXe1Dc/U3ha4WWmx/vYL6mnqV9Y/t6l/RGPMmSW+WtH7Rd6wFJCXyrcda+01J35z//aMZ262k95WjrT6f0ebuDm3udn4nRDatrU3aduXqiu4TALymublBOzZe4Vr97a0tumVT/m+Zb2tt1i2b1uRdvrHRp21Xrta2K5cvi9qTT3zmUybQ6tctm8rzkRdiDplqfUzo9zfqlYv63IENq/J67XK54Pb1JcXpGFA+lfo7rjTlOK/NzQ26+er86/D5jDau9VZflW8fmqu/yfcaX2p/TV9Tv9yeIj2nue9b26mF37E2Iem/uLxvAAAAAAAAwFWuTq5Za5+S9JQx5v+z1sbd3BcAAAAAAABQaZX6cO9GY8x/k3STpPR7La21myu0fwAAAAAAAKDsKvXNuX8n6a809z1rPyvp05L+vkL7BgAAAAAAAFxRqcm1VmvtYc2tTvqCtfYPJd1WoX0DAAAAAAAArqjUx0JjxhifpBPGmN+UdFZST4X27YrMZcH7An4NrOtSfDahofBkelnd/mCH2luXrm6XWgJ4OBJTX1er+vsC6SWAU0v7ppZTrrWl2AHADdFoXMfC45eXLQ8G1NraVLbybve9ufp9eEM+f6PJaExPh6fScXVTsF0drcWtHuo0jmhubijHoQAVNzMzq2dGJzQ5ndBLUzNav7pNoTL3c273o27nJDkPN5QSV5k5tWF1q/yNDRqbnFZPp18NPmk4cnlMJGnBOCnY0azB8ETe46xacCk6s+CYQsFOtbU2LylX6BizWIwda0+lJtd+S1KbpPdL+rDm3rV2T4X2XXYzM7M6cPSc9j46qFg8KX+TT5/45Zt17uUZ7T14edv+nSG9JdSzYIItkUjqwFNndd+By+Ue2B3S7m3r5fMZfXUorHsfeTL93EN3b9cd/UEm2ACsWNFoXIcGw0v617tCQcfBTKHlk0nrat+bq99nkOQN+fyNJqMxfXlwbElcvTnUXfAEm9M4Yv+ukHZvXcfNNmrOzMys/vXEqF6aimvfoaF0TH94V0g/v708/Zzb/ajbOUnOww2lxFVmTq1ua9Y9P3m1Hj58Il3Pntu36NP//oJevjSjP/8Pr9BMwqbHSTuu7tLdO67Oe5xVCy5FZ/TY4MiSY7oz1Ltggq3QMWaxGDvWpor8Zay137fWTlprz1hrf0XS3ZKurcS+3XD0XCTdiUlSLJ5Ug2lIJ1lq296DgxoKTy547dBwJJ0kqXL3HRjU0HBEpy9MpTut1HP3PvKkTl+YquDRAYC3HAuPO/avx8LjZSnvdt+bq9+HN+TzN3o6POUYV0+HC48Tp3HE3kcHdfQcMYHac/RcRPGETU+sSXMx/QePlq+fc7sfdTsnyXm4oZS4ysypt968IT2xlqrn4cMn9NabNygWT+romciCcdI9r9lc0DirFgyGJxyPaTA8saBcoWPMYjF2rE2uTq4ZYwLGmA8aY/7cGPMGM+c3JZ3U3ARbTQqPx9KBnjI2Mb1kWyye1Mj49IJtw5Glr43FkwpHYhpxqDcWT2p0IlbG1gNAbRkZz69/Lb68u31vrn4f3pDP36jQuMrFaRwxVxcxgdoTHo9pajrhaj/ndj/qdk6S83BDKXGVmVPGyLEeM//m/aRd+Hw0S74Xcz30inyv8eUcC+TC2LE2uf3Otb+XdL2kY5LeI+lrkt4habe1dpfL+3ZNX8Avf9PCU9fd2bJkm7/Jp97Awu9c6+tqdSwX7PKr16Fef5NPPZ3FfZ8LANSD3kB+/Wvx5d3te3P1+/CGfP5GhcZVzv1libneADGB2tMX8Kvd3+hqP+d2P+p2TpLzcEMpcbU4p5zqsXbu9waz8Pm2Fud8L+Z66BX5XuPLORbIhbFjbXJ7cm2ztfbd1tq/lvSLknZIutNa+6TL+3XVwLou7d8VSge8v8mnWTur/TsXbtu/M6T+YMeC1/b3BfTA7oXlHtgdUn9flzauaddDd29f8NxDd29Pf4kkAKxEA8GAY/86EAyUpbzbfW+ufh/ekM/f6KZgu2Nc3RQsPE6cxhH7d4W0dR0xgdozsK5LTQ1G99/VvyCmP7yrfP2c2/2o2zlJzsMNpcRVZk598QdntOf2LQvq2XP7Fn3piTPyN/k0sKFrwTjpU99+vqBxVi0IBTsdjykU7FxQrtAxZrEYO9Ymtxc0iKd+sdbOGmNOWWsncr2gFjQ3N2j31nXavLY9vWLK1nVdiq9PaOPaW3KuFtrY6NPubeu1padD4UhMwS6/+vu60l9MeEd/UDe8/6c1OhFTTyerhQJAa2uT7goFtXFtW14rMxVa3uczrva9y/X7qL58/kYdrX69OdS94Dpf7Gqh2cYRfLE5alFzc4N+dkuPnhmd0N+9+5Vzq4WualVoXfn6Obf7UbdzkpyHG0qJq8U5tX51q15/Y6/OT02ru2NutdBXXLUqPSaStGCcFOxoznucVQvaWpt1Z6h3wTE5rRZa6BizWIwda5Pbk2vbjDGpb/czklrnHxtJ1lpbs9Pbzc0N2rHxioXb1KBbNi3/ltDGRp+2Xbla265c+pzPZ7S5u0ObuzuWPgkAK1Rra5Nu2bTGtfJu9725+n14Qz5/o45Wv27ZVJ6PZDiNI4Ba1dzcoIENq1zdh9v9qNs5Sc7DDaXElVNOXavL79TauHbhmGjxOKmQcVYtaGttzuuYCh1jFouxY+1xdXLNWst/xwAAAAAAAKBu8b5CAAAAAAAAoEhMrgEAAAAAAABF8uzkmjHGb4z5njHmKWPMkDFmn0OZLmPMoYwyv1KNtgIAAAAAAGBlcntBg1JMS7rNWjtpjGmS9C1jzFestd/JKPM+SU9ba+8yxnRLesYY8xlr7YzbjUsmrU5fmEqvzJK5slyu5wAAhSu0X6UfRqHyiRniClieW3lC/qHe1VKM11Jb85XvMdXjsaM8PDu5Zq21kibnHzbN/9jFxSR1GmOMpA5JL0lKuN22ZNLqq0Nh3fvIk4rFk/I3+fTQ3dt1R39QkrI+R9IBQOFy9bnZBj30wyhEPjFDXAHLcytPyD/Uu1qK8Vpqa77yPaZ6PHaUj2c/FipJxpgGY8yTkkYlfd1a+91FRf5c0o2Szkk6JmmPtTbpdrtOX5hKJ5QkxeJJ3fvIkzp9YSrncwCAwhXar9IPo1D5xAxxBSzPrTwh/1DvainGa6mt+cr3mOrx2FE+np5cs9bOWmu3S9og6RZjTGhRkTdKelLSOknbJf25MSawuB5jzHuNMUeMMUfGxsZKbtfIeCydUCmxeFKjE7GczwHZlDtGgXKqdnwW2q/SD688pcZoPjFDXKEU1e5HK8WtPCH/3LVS4tPLainGq9FWt2M032Oqpb8TKs/Tk2sp1tqLkr4p6Y5FT/2KpC/ZOSclnZJ0g8PrP2at3WGt3dHd3V1ye3oDfvmbFp46f5NPPZ3+nM8B2ZQ7RoFyqnZ8Ftqv0g+vPKXGaD4xQ1yhFNXuRyvFrTwh/9y1UuLTy2opxqvRVrdjNN9jqqW/EyrPs5NrxphuY8yq+d9bJf2cpB8tKvaipNvny/RKul7S8263beOadj109/Z0YqU+a71xTXvO5wAAhSu0X6UfRqHyiRniClieW3lC/qHe1VKM11Jb85XvMdXjsaN8PLuggaQ+SZ8yxjRobhLwEWvtY8aY35Aka+1HJX1Y0ieNMcckGUm/a60973bDfD6jO/qDuuH9P63RiZh6OheuEpLrOQBAYZbrc0stD+QTM8QVsDy38oT8Q72rpRivpbbmK99jqsdjR/l4dnLNWntU0isctn804/dzkt5QyXal+HxGm7s7tLm7o6DnAACFK7RfpR9GofKJGeIKWJ5beUL+od7VUozXUlvzle8x1eOxozw8+7FQAAAAAAAAwOuYXAMAAAAAAACKxOQaAAAAAAAAUCQm1wAAAAAAAIAieXZBg0pLJq1OX5jSyHhMvYHcq34kk1YvvjSlkfFpTc0kdPUV7dq0llVCAKxchfShxUgkkhoajmg4ElNfV6v6+wJqbOT/h5CffOKTGAOKV4n8cfs6g9w4/97EtaswueI43xgnF5ANk2uaS5CvDoV17yNPKhZPyt/k00N3b9cd/cEliZJMWn3jmRGdGJnUw4dPLFseAOpdIX1oMRKJpA48dVb3HRhM1//A7pB2b1vPABLLyic+iTGgeJXIH7evM8iN8+9NXLsKkyuOJeUV4+QCciHrJJ2+MJVOEEmKxZO695EndfrClGPZo2ci6Ym15coDQL0rpA8txtBwJD1wTNV/34FBDQ1HylI/6ls+8UmMAcWrRP64fZ1Bbpx/b+LaVZhccZxvjJMLyIXJNUkj47F0gqTE4kmNTsQcyyat8i4PAPWukD60GMMR5/rDEfpcLC+f+CTGgOJVIn/cvs4gN86/N3HtKkyuOM43xskF5MLkmqTegF/+poWnwt/kU0+n37Fsg1He5QGg3hXShxajr6vVsf5gF30ulpdPfBJjQPEqkT9uX2eQG+ffm7h2FSZXHOcb4+QCcmFyTdLGNe166O7t6URJfXZ645p2x7IDG7q05/YteZUHgHpXSB9ajP6+gB7YHVpQ/wO7Q+rv6ypL/ahv+cQnMQYUrxL54/Z1Brlx/r2Ja1dhcsVxvjFOLiAXFjSQ5PMZ3dEf1A3v/2mNTsTU05l91Q+fz+i263t1bXeHbr5qtS7NJHQVq4UCWMEK6UOL0djo0+5t67Wlp0PhSEzBLr/6+7r4sl7kJZ/4JMaA4lUif9y+ziA3zr83ce0qzHJxnE+MkwvIhcm1eT6f0ebuDm3u7sir7Ma1Hdq4dvmyAOrH7OysTp06lX68adMmNTQ0VLFF3lFIH1qMxkaftl25WtuudKV61Ll84pMYA4pXifxx+zqD3Dj/3sS1qzC54jjfGCcXkA2TawCQp1OnTunX/+IralsT1KULYX38fW/StddeW+1mAQAAAACqiMk1AChA25qgOns2VLsZAAAAAACP4APZAAAAAAAAQJGYXAMAAAAAAACK5NnJNWOM3xjzPWPMU8aYIWPMvizlXmeMeXK+zL9Vup0AAAAAAABYubz8nWvTkm6z1k4aY5okfcsY8xVr7XdSBYwxqyT9paQ7rLUvGmN6qtRWAAAAAAAArECenVyz1lpJk/MPm+Z/7KJi/0HSl6y1L86/ZrRyLQQAAAAAAMBK59mPhUqSMabBGPOkpFFJX7fWfndRkeskrTbGfNMY8wNjzD0VbyQAAAAAAABWLE9PrllrZ6212yVtkHSLMSa0qEijpJ+Q9BZJb5T0B8aY6xbXY4x5rzHmiDHmyNjYmNvNBgpGjMLLiE94HTEKryNG4WXEJ7yOGEUt8PTkWoq19qKkb0q6Y9FTZyR91Vo7Za09L+lxSdscXv8xa+0Oa+2O7u5ut5sLFIwYhZcRn/A6YhReR4zCy4hPeB0xilrg2ck1Y0z3/IIFMsa0Svo5ST9aVOxRST9tjGk0xrRJepWk4xVtKAAAAAAAAFYszy5oIKlP0qeMMQ2amwR8xFr7mDHmNyTJWvtRa+1xY8xXJR2VlJT0CWvtYPWaDAAAAAAAgJXEs5Nr1tqjkl7hsP2jix7/iaQ/qVS7AAAAAAAAgBTPfiwUAAAAAAAA8Dom1wAAAAAAAIAiMbkGAAAAAAAAFInJNQAAAAAAAKBInl3QoJKSSavTF6Y0Mh5Tb8CvjWva5fOZajcLAGoG/Si8jPiE1xGjqHfEONxEfMELVvzkWjJp9dWhsO595EnF4kn5m3x66O7tuqM/SEICQB7oR+FlxCe8jhhFvSPG4SbiC16x4j8WevrCVDoRJSkWT+reR57U6QtTVW4ZANQG+lF4GfEJryNGUe+IcbiJ+IJXrPjJtZHxWDoRU2LxpEYnYlVqEQDUFvpReBnxCa8jRlHviHG4ifiCV6z4j4X2BvzyN/kWJKS/yaeeTn8VWwWgEmZnZ3Xq1Kn0402bNqmhoaGKLapN9KPwMuITXkeMot4R43AT8QWvWPHvXNu4pl0P3b1d/qa5U5H6jPbGNe1VbhkAt506dUq//hdf0Z7P/VC//hdfWTDRhvzRj8LLiE94HTGKekeMw03EF7xixb9zzeczuqM/qBve/9ManYipp5PVRYCVpG1NUJ09G6rdjJpGPwovIz7hdcQo6h0xDjcRX/CKFT+5Js0l5ObuDm3u7qh2UwCgJtGPwsuIT3gdMYp6R4zDTcQXvIDJNQB1Y6V9h9pKO14AAAAA8CIm1wDUjdR3qLWtCerShbA+/r436dprr612s1yz0o4XAAAAALyIyTUAdWWlfYfaSjteAAAAAPCaFb9aKAAAAAAAAFAsz75zzRjjl/S4pBbNtfML1tr7s5R9paTvSPoFa+0XKtXGZNLq9IUpjYzH1BtgVRKg3PhOMaTQ38JtxBhQPPIHqB7yr7I438jGs5NrkqYl3WatnTTGNEn6ljHmK9ba72QWMsY0SPofkv65ko1LJq2+OhTWvY88qVg8KX+TTw/dvV139AdJLqBM+E4xSPS3cB8xBhSP/AGqh/yrLM43cvHsx0LtnMn5h03zP9ah6P8j6YuSRivVNkk6fWEqnVSSFIsnde8jT+r0halKNgOoe6nvFGtbE6x2U1Al9LdwGzEGFI/8AaqH/Ksszjdy8ezkmjT3rjRjzJOamzj7urX2u4ueXy/p5yV9dJl63muMOWKMOTI2NlaWto2Mx9JJlRKLJzU6EStL/VhZ3IhRoFyqHZ/0t1hOqTFKjMFt1e5H3UT+1L56js96t1LyzysxulLON4rj6ck1a+2stXa7pA2SbjHGhBYV+VNJv2utnV2mno9Za3dYa3d0d3eXpW29Ab/8TQtPn7/Jp55Of1nqx8riRowC5VLt+KS/xXJKjVFiDG6rdj/qJvKn9tVzfNa7lZJ/XonRlXK+URxPT66lWGsvSvqmpDsWPbVD0ueMMaclvV3SXxpjdleiTRvXtOuhu7enkyv1eeuNa9orsXsAWDHob+E2YgwoHvkDVA/5V1mcb+Ti2QUNjDHdkuLW2ovGmFZJP6e5hQvSrLWbMsp/UtJj1toDlWifz2d0R39QN7z/pzU6EVNPJyuFAIAb6G/hNmIMKB75A1QP+VdZnG/k4tnJNUl9kj41vxqoT9Ij1trHjDG/IUnW2pzfs1YJPp/R5u4Obe7uqHZTAKCu0d/CbcQYUDzyB6ge8q+yON/IxrOTa9bao5Je4bDdcVLNWvtut9sE4LLZ2VmdOnUq/XjTpk1qaGgo+2tQOs47AAAAALjHs5NrABYqdILE7QmVU6dO6df/4itqWxPUpQthffx9b9K1115b9tegdJx3AAAAAHAPk2tAjTh16pT+w4f/Tq1daxWNnNd/u+c2XX311VnLv/DCC/rgp7+Rd/lCvfDCCzkfl+M1L7zwgi5dCEuSLl0IU77I8vn8bQAAAAAAxTHW2mq3oaKMMWOSFt9prpV0vgrNqQaOtbrOW2sXr3q7QJYYLZYXz4HbVtoxl/t4c8ZoHvHJ+a9/1TzmUvvQlfD34hirq9LX+UJ5+dzlq9aPodrtL/U6v1i1j8dNHFvl1cN1njbUdxuyxuiKm1xzYow5Yq3dUe12VALHurKsxHOw0o7Za8frtfa4baUdr1Tbx1zLbc8Xx4hc6uHc1fox1Hr7F6u348nEsdUeLxwXbVi5bfBVakcAAAAAAABAvWFyDQAAAAAAACgSk2tzPlbtBlQQx7qyrMRzsNKO2WvH67X2uG2lHa9U28dcy23PF8eIXOrh3NX6MdR6+xert+PJxLHVHi8cF22Ys+LawHeuAQAAAAAAAEXinWsAAAAAAABAkZhcAwAAAAAAAIq04ibX7rjjDiuJH36q9bMsYpSfKv/kRHzyU+WfZRGj/FT5Z1nEKD9V/smJ+OSnyj/LIkb5qfJPVitucu38+fPVbgKQEzEKLyM+4XXEKLyOGIWXEZ/wOmIUXrXiJtcAAAAAAACAcmFyDQAAAAAAAChSTUyuGWP+1hgzaowZzNj2J8aYHxljjhpj/rcxZlUVmwgAAAAAAIAVqLHaDcjTJyX9uaRPZ2z7uqQPWmsTxpj/IemDkn63Cm1DDjMzszp6LqLweEx9Ab8G1nWpubmh2s0CXEfsA0B9oV+vLfy9gPIipyqL8117amJyzVr7uDFm46JtX8t4+B1Jb69oo7CsmZlZHTh6TnsfHVQsnpS/yaf9u0LavXUdHQPqGrEPAPWFfr228PcCyoucqizOd22qiY+F5uFXJX2l2o3AQkfPRdIdgiTF4kntfXRQR89FqtwywF3EPgDUF/r12sLfCygvcqqyON+1qSbeuZaLMeZDkhKSPpOjzHslvVeSrrrqqgq1DOHxWLpDSInFkxoZj1WpRd5FjNaXeov9eo/Pn3jVazQcDucs0xcM6gff/XaFWoRC1XuMovpK7deJ0cqqt+uw24hPLKfaObXSYrTa5xvFqenJNWPML0u6U9Lt1lqbrZy19mOSPiZJO3bsyFoO5dUX8Mvf5FvQMfibfOoN+KvYKm8iRutLvcV+vcfncDisWz+U9f9nJEmPP/iuCrUGxaj3GEX1ldqvE6OVVW/XYbcRn1hOtXNqpcVotc83ilOzHws1xtyhuQUMdlprL1W7PVhqYF2X9u8Kyd80F2apz4pvXddV5ZYB7iL2AaC+0K/XFv5eQHmRU5XF+a5NNfHONWPMZyW9TtJaY8wZSfdrbnXQFklfN8ZI0nestb9RtUZiiebmBu3euk6b17ZrZDym3oBfW1nlBCsAsQ8A9YV+vbbw9wLKi5yqLM53baqJyTVr7S86bP6bijcEBWtubtCOjVdUuxlAxRH7AFBf6NdrC38voLzIqcrifNeemv1YKAAAAAAAAFBtTK4BAAAAAAAARWJyDQAAAAAAACgSk2sAAAAAAABAkZhcAwAAAAAAAIrE5BoAAAAAAABQJCbXAAAAAAAAgCIxuQYAAAAAAAAUick1AAAAAAAAoEhMrgEAAAAAAABFYnINAAAAAAAAKBKTawAAAAAAAECRmFwDAAAAAAAAisTkGgAAAAAAAFAkJtcAAAAAAACAIjG5BgAAAAAAABSpJibXjDF/a4wZNcYMZmy7whjzdWPMifl/V1ezjQAAAAAAAFh5amJyTdInJd2xaNvvSTpsrd0i6fD8YwAAAAAAAKBiamJyzVr7uKSXFm3eJelT879/StLuSrYJAAAAAAAAqInJtSx6rbXDkjT/b0+2gsaY9xpjjhhjjoyNjVWsgUC+iFF4GfEJryNG4XXEKLyM+ITXEaOoBbU8uZY3a+3HrLU7rLU7uru7q90cYAliFF5GfMLriFF4HTEKLyM+4XXEKGpBLU+ujRhj+iRp/t/RKrcHAAAAAAAAK0wtT64dlPTL87//sqRHq9gWAAAAAAAArEA1MblmjPmspH+XdL0x5owx5tck/XdJrzfGnJD0+vnHAAAAAAAAQMU0VrsB+bDW/mKWp26vaEMAAAAAAACADDUxuQYAgNf9xKteo+FwOGeZvmBQP/jutyvUIgAAAACVwOQaAABlMBwO69YPfSZnmccffFeFWgMAAACgUmriO9cAAAAAAAAAL2JyDQAAAAAAACgSk2sAAAAAAABAkZhcAwAAAAAAAIrE5BoAAAAAAABQJCbXAAAAAAAAgCIxuQYAAAAAAAAUick1AAAAAAAAoEhMrgEAAAAAAABFYnINAAAAAAAAKBKTawAAAAAAAECRmFwDAAAAAAAAisTkGgAAAAAAAFCkmp9cM8b8F2PMkDFm0BjzWWOMv9ptAgAAAAAAwMrQWO0GlMIYs17S+yXdZK2NGmMekfROSZ+sasMqYGZmVkfPRRQej6m3s0WtTQ06deGSrlzt12xSOheJ6crVfiWtdPZiTFdd0ar4bFLDkWn1BlrU1dqgkfEZxeJJXR9s1+j4jMLj0woGWhRobdBzY5fU0zk3TxmdSaituVEXpqbV19WqxGxSZy7GtHltm+KzVuOxuBp8Uktjo85PzpXp7wuosdGnRCKpoeGIhiOxBdudjqMv4NfAui41NzdkPdZsZbxguWNFbSv073sxGtOz4SmNjM/l3HXBdq1qzT73X2j5WskLALWh0D5oJZqMxvR0xjm6KdiuDs5RxUxEYzoentLoxLR6OltkbVLdna3auKZdl6andfqlmCanZzU2MTeebWqQZmally/FtbqtaUlML76uX73WvyQHTo5cKtt19lJ0RoPhiXT9oWCn2lqby3FqJDEugLvGozGFIzG9fGlWl+IJtTc36vzEtNZ2tmhqJqFV/iYZIw1HprWqrVEtjQ0aGZ/WulX1d09UqVwr5rocjcZ1LDyefs1AMKDW1qZl91Wp+1ivjzVK7adrenJtXqOkVmNMXFKbpHNVbo/rZmZmdeDoOe19dFCxeFL+Jp/27ezXd587ry3BgB4+fCK9fc/tW/S95y/oDaE+7Ts0lN6+f2e/Hjnyoq5a3aaLl9Zq78GFz33nufP68tCIfv9NNygaT+p//cuzC+o8ER5X8oYenbsY0+HjYb3t5qu077HLdTywO6Q7+/v02NCw7jswuGD77m3r1djoczyO/btC2r11XbqDyqeMFyQSSR146mzWY0VtK/TvezEa09cGx7T3YEbc7gzpDaFuxwtIoeVrJS8A1IZC+6CVaDIa05cdztGbQ91MsFXARDSmryw6/++/bYv+8cgx/c4bb1BXa4POXpzW/Rnj2X07+3X4+LC2X7lG/3jkRb3vdVvSMe10Xd+/M6S/+OYJvXAhmn6cSEzr9x99puTr7KXojB4bHFkSP3eGessywca4AG4aj8b05I8jGo5M6/NHXpy/73siHWv/7ecH9PzYlP7kn59ZcL/46X9/QS9fmqmre6JK5Vox1+VoNK5Dg+Elr7krFMw5wVap+1ivjzXK0U/XdIRba89K+p+SXpQ0LClirf1adVvlvqPnIumElqRYPKn7Dw7p7a+8Kj2xltr+8OETevdrN6Un1lLb9x4c0j2v2ay3v/Kq9MRa5nNvf+VVisWTOj81k55Yy6zz7a+8Ss+NTenhwyd0z2s2pyfWUmXuOzCoY8ORdJJmbh8ajmQ9jr2PDurouUjOY11cxguGljlW1LZC/77PhqfSHXOq/N6Dg3o2PFWW8rWSFwBqQ6F90Er0dJZz9DTnqCKOO5z/P/vGCd25db0+8Pmn1OBrSE+spZ6//+CQ3vXqTelymTHtdF3fe3BQd25dv+Dxtb2rLz8u4To7GJ5wjJ/B8ETxJyUD4wK46UfhKUlG98/fPy6+7zt14fLEWmrbw4dP6K03b6i7e6JK5Vox1+Vj4XHH1xwLj+fcV6XuY70+1ihHP12VyTVjTNAYs9MYc5cxJlhCPasl7ZK0SdI6Se3GmP/oUO69xpgjxpgjY2NjxTfcI8LjsfQfPSUWT+r85LTj9otTccft0ZmEzk84v+bC5LQkKWmVdV+p56LTCccy4XHnusORWM7jGBmPLXusmWW8YDji3M7UsS6n3mK03hT69x3JEvsj49NlKV/pvCA+4XXEaGkK7YNWolLPETFammzn35i5f8eyjYEvxReUS/29sl3XjVn4eGQitvBxkddZt3Os1HEB8YlcRsan9dL8/aTTfV+2+8VUPhVyT5SNV2K0UmPwYvqMYvuZUu9j8+X1sUY52lfxyTVjzHskfU/SWyW9XdJ3jDG/WmR1PyfplLV2zFobl/QlSa9ZXMha+zFr7Q5r7Y7u7u5im+4ZfQG//E0L/3T+Jp+6O1oct69qb3Lc3trcqO5O59es6WiRJDUYZd1X6rm2lkbHMsGAc93BLn/O4+gNXH5baD5lvKCvqzXnsS6n3mK03hT69+3NEvu9gZaylK90XhCf8DpitDSF9kErUanniBgtTbbzb+0yY+C2pgXlUn+vbNd1axc+7u30L3xc5HXW7RwrdVxAfCKX3kCLrpi/n3S678t2v5jKp0LuibLxSoxWagxeTJ9RbD9T6n1svrw+1ihH+6rxzrXflvQKa+27rbW/LOknJP1ukXW9KOnVxpg2Y4yRdLuk42Vqp2cNrOvS/l2h9B8/9b0Sn//+i9pz+5YF2/fcvkWf/NYp3X9X/4Lt+3f269Pffl6f//6L2r9z6XNf+P6Lc5Ns7c36Lz933ZI6P//9F7W5u117bt+iT337ed1/58I6Htgd0kBflx7YHVqyvb+vK+tx7N8V0tZ1XTmPdXEZL+jvC+Q8VtS2Qv++1wXbtX/norjdGdJ1wfaylK+VvABQGwrtg1aim7Kco5s4RxVxo8P5f/9tW/TY0bP6yDu2aTY5q32LxrP7dvbrM985lS6XGdNO1/X9O0N67OjZBY9Pjrx8+XEJ19lQsNMxfkLBzuJPSgbGBXDTDcF2SVb7dvY73vdtXNOu337j9UvuF7/0xJm6uyeqVK4Vc10eCAYcXzMQDOTcV6XuY70+1ihHP21s5n/RVIAx5rCkN1lrZ+YfN0v6srX254qsb5+kX5CUkPRDSe+x1mZ9796OHTvskSNHitmVp2RbLXTDqrkVQotZLTS1KkbmaqFGUjSeUGtToy5MzSjY1aLZWauzF2PalHW1UL/6+7oWrBYajsQUzNi++DhGxmPqDfi1NcdqobnKeMFyxzrPOL02U73EaL3J8++bVqnVQl3Ii5wxWo/xue7qzbr1Q5/JWebxB9+lcy88X5F6kBN9qEu8voKXF+S5Wigx6pLUaqFjE9PqzrFa6PmJub9PvquFpq7rV69tdVwttFzX2UqtFppHe1fcdR6lc1wtdHJaa9tbNBVPqMvfJN+i1UJHJxbeF+bJ831ope5Nq7FaaL73OcXy+lgjz346a4xWbHLNGHPv/K/bJQ1IelSS1dx3pn3PWvsblWhHtZMRK57nLxhY8VbcoJvJtZpCHwqvI0bhdSvuOo+aQh8Kr8sao40VbETq/XTPzf+kPFrBNgAAAAAAAABlU7HJNWvtvkrtCwAAAAAAAKiESr5zTZJkjDmkuY+DZopIOiLpr6215V3zFQAAAAAAAHBJNVYLfV7SpKSPz/+MSxqRdN38YwAAAAAAAKAmVPyda5JeYa29NePxIWPM49baW40xQ1VoDwAAAAAAAFCUarxzrdsYc1Xqwfzva+cfzlShPQAAAAAAAEBRqvHOtQ9I+pYx5jnNLWO6SdJ/Nsa0S/pUFdoDAAAAAAAAFKXik2vW2i8bY7ZIukFzk2s/yljE4E+NMa+31n690u0CAAAAAAAAClWNj4XKWjttrX3KWvukw+qg/6MabQIAAAAAAAAKVZXJtWWYajcAAAAAAAAAyIcXJ9dstRsAAAAAAAAA5MOLk2sAAAAAAABATfDi5NrpajcAAAAAAAAAyEfFVwuVJGPMayRtzNy/tfbT8/++tRptAgAAAAAAAApV8ck1Y8zfS7pG0pOSZuc3W0mfrnRbAAAAAAAAgFJU451rOyTdZK1l4QIAAAAAAADUtGp859qgpGC5KjPGrDLGfMEY8yNjzHFjzE+Wq24AAAAAAAAgl2q8c22tpKeNMd+TNJ3aaK3dWWR9D0v6qrX27caYZkltZWijqxKJpAbPXdTZizFd0d6stuYGNfiMLkzNKGmTuqKtWROxWU3EEtqw2q9YPKnw+LQ2rmlVLJ7US5fi6u5oVjQ+V6ans1mzSSk8Pq3eQIsafFZT00l1tDTK3+TTc2OX1Bto0UAwoNbWJiWTVqfOT+mFl6bU3tyons4W+XzS+YkZxRKzmo4ntWlNmyamEzoXiamvq1X9fQE1NhY+F5tMWp2+MKWR8Zh6A35tXNMun8+4cFZRbxKJpIaGIxouMQazmZmZ1dFzEYXHY+oL+DWwrkvNzQ1Zy1+MxvRseEoj83l2XbBdq1r9VSsfjcZ1LDyeLp/K71zIR8A7Cs35ldYe1DY3rjexWELHhiMKj08rGGjRQF+XfD6jo+cimpyOq625UaMT0+rtnHsuZhM5Y3rxOOPqtf4l5V8Yi+pcJKaOlkYFWht1Y28g51ghF7dzzO1xE2pbvjmZrdzFaEyRSzGNRGZ1MRZXd3uzJmdmNRlLqLuzWRtWNehcJKmJ6YRi8VkFAy0anZhRwN+k9pYGXXNF+7Lj1FpRai7n+/pi9uP1a7nX21eqakyu/WG5KjLGBCTdKundkmStnZE0U6763ZBIJPW/nzyrP3h0ULF4Uv4mn+6/q1+r2xr1pSd+rJ+6pkc/ik/q4cMntLqtWff85NV6+PAJXdfToV981dX66L+d1K++ZpOeH1taJlXf/p39OnL6vDZ1B7RulV8Hnjirfz/1kvbvDOnOUK++efKC7n3kyXT5Pbdv0dVr2nTm5age+vqzjnU+sDuk3dvWF3SRTiatvjoUXrCvh+7erjv6g9zQI6dEIqkDT53VfQcGS4rBbGZmZnXg6DntzcjD/btC2r11neOg+WI0pq8NjmnvwYzyO0N6Q6g768XQzfLRaFyHBsNLyt8VCmYduJCPgHcUmvMrrT2obW5cb2KxhA4eG14So+tWN+tPv35Cb7v5Ku177In0cw+/c7si0cTC63xGTC8eZ3z8l7bqmfDEkvpv3dKpXX/5RHq8/MJLl3THjcGCJ9jczjG3x02obfnmZLZyr7l2tUYiUT314wn9xTdP6j2v3aznRieX3CvGE7Pa99jx9LY/uPMmPfBPT+s/v+5ajU3E9Oqr19T8BFupuZzv64vZj9ev5V5vXzlUvLe11v6b00+R1W2WNCbp74wxPzTGfMIY017G5pbd0HAkPbEmSbF4UvsODSkxK73r1Zt04dJMuqN6680b0r+/59ZrtO/QkO7cuj5rmVR9ew8OaffNV+nhwyf03NiU3v3aTfPbBzUYnkh3mKnyDx8+oWRSeujrz2at874DgxoajhR0rKcvTC3Z172PPKnTF6bKdTpRp4aGI+kBolR8DGZz9FwkPeBO1b/30UEdPedc/7PhqfSFIF3+4KCeDTvHstvlj4XHHcsfC49nPWbyEfCOQnN+pbUHtc2N682x4YhjjDaYBt3zms3a99jQgufiCbv0Op8R04vHGV2tbY71v/jSbPrxw4dP6OToZNaxQi5u55jb4ybUtnxzMlu5Z8NTilyau8e8c+t6jU1OO94rDo9PL9j24cee1p1b1+v+g0Nq8PlyjlNrRam5nO/ri9mP16/lXm9fOVRscs0Y8635fyeMMeMZPxPGmGIzrVHSzZL+ylr7CklTkn7PYd/vNcYcMcYcGRsbK/oYymE4EksHVEosntTUTEIvT8WVtEo/b8zl36PTCcXiSRmjrGUy67swOde5Ja108VI8vX0ko9NbvP/l6gxHYgUd68i487GOThRWz0rgpRj1gmx5UmgMZhPOEpsj4871Z8ubkfHpmig/95ri85H4hNfVWowWk8MrqT31qNZitBRujP/CWWL0/OR0eoycacphW2ZMLx5njExkGRdktDk1rs42VsjF7Rwrddy0kuJzJco3J7OVGxmfTufI4nvRzHLJRcsVpsrH4km9fCleUrx7JUZLzeV8X1/cWN/b13Kvt68cKja5Zq197fy/ndbaQMZPp7U2kCpnjFldQLVnJJ2x1n53/vEXNDfZtnjfH7PW7rDW7uju7i7lMErW19Uqf9PC0+5v8qm9uVGr25vUYLTg+dTvbfPfnyYpa5nMx2s6WuRv8slnpFVtTentvYGWrPtfrs5gV2Fv1+wN+B3r6emsj7d9lpOXYtQLsuVJoTGYtf4ssdkbcK4/W970Blpqovzca4rPR+ITXldrMVpMDq+k9tSjWovRUrgx/gtmidG1HS0Lxsgp7f6l2zJjevE4I1ubezPanBpXZxsr5OJ2jpU6blpJ8bkS5ZuTWfMg0LLgucX3oqlyiz/17W/yydq5f1e3NZUU716J0VJzOd/XFzfW9/a13OvtKwcvfgj/cL4FrbVhST82xlw/v+l2SU+70qoy6e8L6MO7QunASn3nWmOD9JnvnNIVbc3ac/sW+Zt8+uIPzqR///jjz+n+u/p16KmzWcuk6tu/s18HnnhRe27fomu62/XJb51Kf6Y5FOzUQ3dvX1B+z+1b5PNJ977+uqx1PrA7pP6+roKOdeOa9iX7euju7dq4xtOf3IUH9PcF9MDuUMkxmM3Aui7tX5SH+3eFtHWdc/3XBdu1f+ei8jtDui7oHMtulx8IBhzLDwQDjuUl8hHwkkJzfqW1B7XNjevNQF+XY4zO2ll96tvP6/47+xc819Rgll7nM2J68TgjcumSY/1XXdGQfrzn9i26tqcj61ghF7dzzO1xE2pbvjmZrdx1wXZ1tc7dYx566qzWdrQ43iv2ZUye+JvmvnPtsaNntW9nv2aTyZzj1FpRai7n+/pi9uP1a7nX21cOxlq7fKkKMsb8cP4jnvmW3y7pE5KaJT0v6VestS9nK79jxw575MiRkttZilyrhdqk1er2pvRqoetX+TWdmFst9OorWjWdyG+10MnppDqXWS30xZem1OawWuhMIqmrr2jT5HRCw5GYgl1+9fd1lbRa6OhETD2drE4oadmD90KMekFq1atwiTGYTWq10NRqSFtX0Gqhy+Rjzhitx/hcd/Vm3fqhz+Qs8/iD79K5F56vSD3IqW76UK+tmOW19tSwuonRUrgx/kutFpq+7jmsFjo2Ma2eAlcLTY0zrl7b6rha6PB4TO0tjQr4a2O10DzGTSvuOo/8czJbuczVQiOxuNZmrhba0awNqy+vFjodT6q3s1mjkzPq9Depo7DVQj3fh7JaaPG83r48ZY1RL06uPWGtXfLRznKpdjJixfP8BQMr3oobdDO5VlPoQ+F1xCi8bsVd51FT6EPhdVlj1IsfCwUAAAAAAABqghcn11b0ZwYBAAAAAABQOxortSNjzBW5nrfWvjT/6+0VaA4AAAAAAABQsopNrkk6L+mMpMT848x3qFlJm6UFk2wAAAAAAACAp1Vycu3/lfQ6Sf9X0mclfct6bTUFAAAAAAAAoAAV+841a+0eSdslfV7SL0n6oTHmj40xmyrVBgAAAAAAAKCcKrqggZ3zr5J+R9JHJf2KpJ+rZBsAAAAAAACAcqnkggbtknZJ+gVJ3ZK+JOlma+2PK9UGAAAAAAAAoJwq+Z1ro5JOaO771k5qbhGDVxpjXilJ1tovVbAtAIAa9xOveo2Gw+GcZfqCQf3gu9+uUIsAAAAArESVnFz7vOYm1G6Y/8lkNfdONgAA8jIcDuvWD30mZ5nHH3xXhVoDAAAAYKWq2OSatfbd2Z4zxvRWqh0AAAAAAABAuVR0QYNMxpguY8yvGmP+RdIT1WoHAAAAAAAAUKxKfixUxphWSTsl/QdJN0vqlLRb0uOVbAcAAAAAAABQDhV755ox5jOSnpX0Bkl/LmmjpJettd+01iYr1Q4AAAAAAACgXCr5zrWQpJclHZf0I2vtrDHGVnD/AADUDVZLBQAAALyhkgsabDPG3KC5j4T+izFmVFKnMSZorc19dwAAABZgtVQAAADAGyq6oIG19kfW2r3W2usl/RdJfy/pe8aYkv5b3RjTYIz5oTHmsbI0FAAAAAAAAMhDRRc0yGStPSLpiDHm9yTdXWJ1ezT3cdNAyQ0rQTJpdfrClEbGY1rb3qJ4claxmaQmZxKaTiTV09miRp/R1PSsRienFQy0yFrpwtSM1nY0a9Ym1dzQoAZjNDUzqwtTM9qwyq9EUgqPxxTsbNGstXr5UlzBgF+S1ZmLMV25ulWy0vB4TH1drervC6ixsWoLwQJlkZlPvQG/Nq5pl89nspZPJJIaGo5oOJJfHkxGY3o6PKWR8Wn1Blp0U7BdHa3+rOUvRmN6NqP8dcF2rapi+YloTMczyt8YbFdnjvIASldov5RLoTnvNq+1B7WnnPnhZGZmVkfPRRQej6kv4NfAui7NziZ1LDyejtuBYECtrU1FtccpB5rl02B4Ir0tFOxUW2tzUe0nx1BpxeZkLJbQseGIwuNz96sDfV2asQn9aD5+r1ztV4Mxejma0NR0Qj2dLTJmVomkT6MT0+rpbFHA36ATo5fUG2jR6rYG9QT8OjFyaUH+Njc3VOAs5C/fHC01l93cj1M/6aXz7PX2lapik2vGmICk90laL+mgpK/PP/6vkp6S9A9F1rtB0lskPSjp3rI0tgjJpNVXh8K695EnFYsn5W/y6cO7QorOJPRHX/mRruvp0G+9fovOT8xo78EhrW5r1j0/ebUePnxiQflgV7POvDytfYecy+y5fYu+cmxYbxro08OHTziWeWB3SLu3rWeCDTXLKZ8eunu77ugPOg4KEomkDjx1VvcdGMwrDyajMX15cEx7D14uv39nSG8OdTtOsF2MxvQ1h/JvCHVnvRi6WX4iGtNXHMq/KdTNBBvgkkL7pVwKzXm3ea09qD3lzA8nMzOzOnD0nPY+ejlGH9w9oKYGo9/54tEFcXtXKKiWlsaC2pMtB27d0ql7/vZ7C7bdGeoteIKNHEOlFZuTsVhCB48NL4jVP3n7VsXiSf1BRv7df1e/PvpvJ/XChWj6PvYfv/+CjrwQmY/vfn3nufP68tCIHn7ndv3wxYmF8b8rpN1b13lmYiXfHC01l93cj1M/6aXz7PX2lUMlZ1/+XtL1ko5Jeo+kr0l6h6Td1tpdJdT7p5J+R1JVVxw9fWEq3XlJSndA56dmFIsn9Z5br1Gjz6e9B4cUiyf11ps3pCfEMss3+hq071D2Mg8fPqH33HpNertTmfsODGpoOFKdEwGUgVM+3fvIkzp9Ycqx/NBwJD2xliqfKw+eDk+lL1ap8nsPDurpsHP9z2Yp/2yVyh/PUv54lvIASldov5RLoTnvNq+1B7WnnPnh5Oi5SPqGLFX/hw4c08mxySVxeyw8XnB7suXAiy/NLtk2GJ4ouP3kGCqt2Jw8NhxZEqsnRifTE2upbfsODenOrevTj//g0UHd85rN6cd7Dw7p7a+8SrF4UvGEXRr/jw7q6Dnv3K/mm6Ol5rKb+3HqJ710nr3evnKo5OTaZmvtu621fy3pFyXtkHSntfbJYis0xtwpadRa+4Nlyr3XGHPEGHNkbGys2N3lNDIeSwdKSiyeVHJ+PdTodEIvTcXTZYyRY/mxyelly0RnEsuWCUdiZTs2uK8SMVpLsuXT6IRzXA9HnMtny4OR8WnH8iPj03VZvlTEJ7yumtf5bP1S7roqm8O11p56VO/9aDnzw0l4mXF25raR8emC25M1BxaVLzYvvJ5j9R6fK1GxORl2iNWkdb7fNGbh4+hMYsHjC5Nz8T01ncgS//n3D27HaL45Wmouu7mfbP1kIefZTV5vXzlUcnItnvrFWjsr6ZS1tvD/+lnopyTtNMaclvQ5SbcZY5Z8vNRa+zFr7Q5r7Y7u7u4Sd+msN+CXv2nh6fQ3+ZR6121bS6OuaG9aUMapfHdHy7Jl2pobly0T7OIt5rWkEjFaS7LlU0+nc1z3dbUWlAe9gRbH8r2BlrosXyriE15Xzet8tn4pd12VzeFaa089qvd+tJz54aRvmXF25rbeQEvB7cmaA4vKF5sXXs+xeo/PlajYnAw6xGqDcb7ftHbh49bmxgWP13TMxXe7vzFL/OffP7gdo/nmaKm57OZ+svWThZxnN3m9feVQycm1bcaY8fmfCUlbU78bY8aLqdBa+0Fr7QZr7UZJ75T0DWvtfyxno/O1cU27Hrp7ezpgUp89X9veLH+TTx9//Dklkknt39kvf5NPX/zBGe25fcuS8onkrO6/K3uZPbdv0ccffy693anMA7tD6u/rqsZpAMrCKZ8eunu7Nq5pdyzf3xfQA7tDeefBTcF27d+5sPz+nSHdFHSu/7os5a+rUvkbs5S/MUt5AKUrtF/KpdCcd5vX2oPaU878cDKwrkv7dy2M0Qd3D+ja7o4lcTsQDBTcnmw5cNUVDUu2hYKdBbefHEOlFZuTA31dS2L12p4OfXhR/t1/V78eO3o2/fjDu0L69LefTz/ev7NfX/j+i/I3+dTUYJbG/66Qtq7zzv1qvjlaai67uR+nftJL59nr7SsHY61dvlQNMMa8TtJ/tdbemavcjh077JEjR1xpQ2pFltGJmNa0LVwtdCaRVPei1UJ7Ay1SarXQ9mYllVRjQ4MaM1YLXd/l16yde2tvT2eLkunVQudmrc9ejGnD/Gqh4fGYgl1+9fd1sZiBdy37rb5uxmgtycynns78VwsNR/LLA1YLzSpnjHopPtddvVm3fugzOcs8/uC7dO6F52uqnnxVen8eUdU+tNB+KRevrRzotfbUsBV7nS9nfjhJrTKXWvlwa56rhebbnhW0WmjNXOdRmmJzMrVaaDqvFq0WumG1X43G6GI0oamZhNZ2tMg3v1ro2MS0ujNXC+1s0aq2BvV2za0Wmpm/Wb7Evmp9aD2tFprHea4Kr7cvT1ljtGKrhbrNWvtNSd+sZht8PqPN3R3a3N1RsX1uv+ry79sqtlfAfYXmU2OjT9uuXK1tV+ZXf0erX7dsyv9CuMpj5TsLLA+gdOW8zhea827zWntQe9weBzc3N2jHxisWbW3QLZvWlKU92XIgW/2FIsdQacXmpN/fqFcuinu/GguO3xv6Vi14vGOjt+M/3xwtNZfd3I9zP+kdXm9fqXh7EwAAAAAAAFAkJtcAAAAAAACAItXNx0IBAPXjJ171Gg2HwznLXLjwUoVaAwAAAADZMbkGAPCc4XB42S/r/8JvvbFCrQEAAACA7JhcK5NEIqnnL4zr4tSsXo7GtbqtSePRuFa3N6mjpUEXL81qdGJa61b51SDpxxdj6g206IZgu/wNTTp6LqLweEx9Ab8GanPVDCCn1IpFqdVhlluxKBqNZ10BzMml6ExBK3q5Xb/bq4UWej4BlK6cq/1NRac1FJ5M19Uf7FB7a0uZWwzUvtTqcjOJhBobGhbkjE++rNfy1OvyHV+7vZqnh1YLxQqRSCQ1NBzRcCSmvq5W9fcF1Ni49FuhZmZm9XR4XJFYXNH4rK5Z26qXL80uiNUXzkfT9Vy91q8zL8U0OT2rsYlpBQMt6mpr0MbVnekcm4zG9HRGvN8UbFdbS4unx66VWi200HsK1A4m18ogkUjq/z43pvD4tP7ymyf1Czuu0p9944Ri8aSuXtOq973uWu09OKRYPCl/k097bt+iT//7C3r50oz27wxp3epmvedTT6Sf378rpN1b1zHBhrqRTFp9dSisex95Mh3nD929XXf0Bx0vqtFoXIcGw9p7cPByXuwM6a5Q0HEC7FJ0Ro8Njiwpf2eo1/Fi5Xb9F6MxfW1wbEn5N4S6s16kCylf6PkEULpC8zSXqei0/mlwdEldbwn1MMEGZJiZmdWBo+f0L0+f0+039un+jPH0h3eF5G/y6be/cHTJtbyhwacDR89p76ODeY2vy5nfTtyuH1gskUjqwFNndd+ByzH3wO6Qdm9bv2CCbWZmVl99OqyzF6N6+PAJ/eSmK3THwMJc278zpPbmpN732UH90a7r9dJUh0YnZpaUGZ2Y1i1XrdXMbFxfXhTvf/y2rWrwGX3g8095cuyab46WmsuF3lOgtrCgQRkMDUdkjNH9B4d059b16Yk1Sbpz6/r0xJokxeJJPXz4hN568wbF4kntPTioBtOw4Pm9jw7q6LlI1Y4HKLfTF6bSE0HSXJzf+8iTOn1hyrH8sfB4+qKTKr/34KCOhccdyw+GJxzLD4YnqlL/s+Epx/LPhp2Pt9DyhZ5PAKUrNE9zGQpPOtY1FJ4sa5uBWnf0XER7Hx3Uu169KX0jL83lzB88OqgTo5OO1/LU6/IdX5czv6tRP7DY0HAkPbEmzcXcfQcGNTS8MAeOnovo5NikHj48d//67tcuzbW9BwfV3dkhSbq2d7UafD7HMg2mQUfPRfS0Q7yfHJtMT6yltnlp7Jpvjpaay4XeU6C2MLlWBsORmF6aiisWT8oYpZNF0pLHktLlUr+fn5xe8vzIeMz1dgOVMjIec8yD0QnnOB8Zn3YsPzI+TXkVfj4BlK7QPK1UXUA9C89f716eH2dnisWTSlot2TYyPp1+3dLnyjPuKBQ5j0objjjnQDiyMAfC4zEl7eX71Wy5NjI/xhyZuHzfu7jM+clpjYzHHOM9cx+Zr/HK2DXfHC01l+kL6huTa2XQ19WqK9qb5G+aO52pf1OcHlt7+fe1HS1Lnu8N8BZx1I/egN8xD3o6neO8N9DiWL434PxxqZVXvrDzCaB0heZppeoC6lnf/PUuc5yd4m/yafGnyVJ51JflOpltfO12TpLzqLS+rlbHmAt2LcyBvoBfDeby/Wq2XOudH2P2BvxZy6ztaFFvwO8Y75n7yHyNV8au+eZoqblMX1DfmFwrg/6+gKy12rezX4eeOqv337YlnTSHnjqr/Tv7F0y87bl9i770xJn0Z6xn7eyC5/fvCmnruq6qHQ9QbhvXtOuhu7cviPOH7t6ujWvaHcsPBAPavzO0MC92hjQQDDiWDwU7HcuHgp1Vqf+6YLtj+euCzsdbaPlCzyeA0hWap7n0Bzsc6+oPdpS1zUCtG1jXpf27QvqH75zSvkXj6Q/vCmlLT4fjtTz1unzH1+XM72rUDyzW3xfQA7sXxtwDu0Pq71uYAwPrunRNd4f23D53//p331qaa/t3hjQ2Mfe1BSfDL2s2mXQsM2tntXVdl25yiPdrujv0kXds8+zYNd8cLTWXC72nQG1hQYMyaGz06aeu6dbzF8b1J2/bpovRuD79q7fMrRba1qQOf4M+9Su3aHRiWn1dfjUaacPqtgWrhf7Dr70qvXLKVlYLRZ3x+Yzu6A/qhvf/tEYnYurpzL1CUGtrk+4KBbVxbVteq3m2tTbrzlDvgvK5Vt5xu/5VrX69IdStjWtvyWsloULLF3o+AZSu0DzNpb21RW8J9Syoi9VCgaWamxu0e+s6bV7brpnZhD79qwtzxiffgm2Z1/LU6/IZX5czv6tRP7BYY6NPu7et15aeDoUjMQW7/Orv61qyWmhzc4PuuCmop8Pj6l8XUHQmqU3d/gV5lVot9K//480Kdvl19dpWnXkppk/+yi06PzGtnkCLulobtOmKudVCm9WgNy+K99RqoTf2BTw5ds03R0vN5ULvKVBbmFwrk8ZGn67rXZV3+e1XL3y8Y+MV5W0Q4DE+n9Hm7g5t7s7vnRmtrU26ZdOavOtva20uqLzb9a9q9euWTfkPmgstX+j5BFC6QvM0l/bWFt2yick0YDnNzQ05x8nZrs3LvW6xcuZ3NeoHFmts9Gnblau17crc5ZqbG7T9qtU5y6y60r+gnlXrc8dyR5Z49/LYNd8cLTWXC72nQO3gY6EAAAAAAABAkZhcAwAAAAAAAIrE5BoAAAAAAABQpJqeXDPGXGmM+VdjzHFjzJAxZk+12wQAAAAAAICVo9YXNEhI+oC19gljTKekHxhjvm6tfdrNnSaTVsPjUxq5OKPpZFKTsYQ6/U2aiMW1qrVJxiTV3tykidisRibmVgFpbfIpPD6tzWvatam7wzMro6A2JJNWpy9MpVe8qvbqOolEUkPDEQ1HYurralV/X2DJ6kOLFXoM0Whcx8Ljea3mKUlT0WkNhSfzXnlvMhrT0+GpBasYdeRY6cft8hPRmI5nlL8x2K7OMq8iVszfDVgp8snBi9GYns0ow2p/wJzF+dPW3KBT5y8pGGjRQF+X/P6ltxyxWELHhiMKj0/nLJervM9ndPRcROHxmPoCfg3kWBF0OW7nd6HHi5WnmBiZjMb07OglTUwnFIvPauOaNm3pCeR1n5A5Lty0tlWR6KxGxqd1XW9b+vfeQIuuD7arKyMXLkVn9PxLlzQ1PavR+Xvdns5mXXXF5XtcL8X7zMxsXv1Evn0AYwFkU9M9urV2WNLw/O8TxpjjktZLcm1yLZm0ejr8sp4fvaSXpuL671/9kWLxpPxNPr3/ti168scXdM9PbtTzY+Pae3Ao/dz+nf36znPn9eWhEX3kHdv1plCQCTbkJZm0+upQWPc+8mQ6nh66e7vu6K9ODCUSSR146qzuOzCYbs8Du0PavW191omaQo8hGo3r0GBYew8OZuRQSHeFgo4TbFPRaf3T4OiS8m8J9ThOsE1GY/ry4NiS8m8OdTtOgLldfiIa01ccyr8p1F22CbZi/m7ASpFPDl6MxvQ1hzJvCHUzqMaK5pQ/+3b266vHhvXvp17S/p0h7RzoW3BjHYsldPDY8JJ8WlwuV/m/etcrNDYRX1jHrpB2b11X8ASb2/ld6PFi5SkmRiajMX3jmQs6ezGqhw+fSL/uI+/YpjeF+nLeJ2SOC39y0xW6Y6BP9x8c0pv7exWdWbvoPjakN4a61dXq16XojL77wksanZjR/Rll9u3s17mLUb16c7dmZmY9E+8zM7M6cPSc9j6au5/Itw9gLIBc6uaOyhizUdIrJH3Xzf2cvjClSzGrk2NT6Yk1SYrFk/qzb5zQu169SQ2+hnSHlHpu78Ehvf2VVykWT+oDn39Spy9MudlM1JHTF6bSk1LSXDzd+0j1YmhoOJKeoEm1574DgxoajmR9TaHHcCw8nr5opcrvPTioY+Fx5zaFJx3LD4UnHcs/HZ5yLP902Lk9bpc/nqX88Szli1HM3w1YKfLJwWezlHm2jHkK1CKn/Ln/4JDe/dpNl6/fi641x4Yjztf5LNckp/INPt/SOh4d1NFzhV/X3M7vQo8XK08xMfJ0eEonxybTE2up133g808te5+QOS5892s3pSfK3v7KqxzuYwf1zHwuDIYn1ODzpcunytx/cEiJ5NyY30vxfvRcJD2xlm6LQz+Rbx/AWAC51MXkmjGmQ9IXJf2WtXbJ3bcx5r3GmCPGmCNjY2Ml7WtkPKaRiZiSVumkSonFk7o4FdfYxLTjcxcmp9O/j07ESmoH6kuuGB0ZjznGU7ViaDji3J5wJHt7Cj2GkXHnHBoZn6Z8kYr5u6WUsw8F3FBqjOaTg5XIU9Sveu5Hs+XGxUvx9O+L8yRcYD45lX9pKp6ljsLHR27nd6HHW2n1HJ+1opgYGRmfznpPutx9Qua48OWMXDqf5T421Y6R8emsuffypbhGJ2KuxHuxMRrOcg+yuJ/Itw9gLIBcan5yzRjTpLmJtc9Ya7/kVMZa+zFr7Q5r7Y7u7u6S9tcb8Ks34FeDkfxNC0+fv8mnVe1N6u5scXxuTUdL+veeTt42istyxWhvwO8YT9WKob6uVsf2BLuyt6fQY+gNOOdQb8D5O9RWWvliFPN3SylnHwq4odQYzScHK5GnqF/13I9my41VbU3p3xfnSbDAfHIqf0V7U5Y6Ch8fuZ3fhR5vpdVzfNaKYmKkN9CS9Z50ufuEzHFhZi5lu49NtaM30JI191a3Namn0+9KvBcbo31Z7kEW9xP59gGMBZBLTU+uGWOMpL+RdNxa+1Al9rlxTbvaWoyu6W7X791xQzq5Ut+59pnvnNJsclb7d/YveG7/zn594fsvzn8Ofrs2rmmvRHNRBzauaddDd29fEE8P3V29GOrvC+iB3aEF7Xlgd0j9fV1ZX1PoMQwEA9q/M7Qoh0IaCAac2xTscCzfH+xwLH9TsN2x/E1B5/a4Xf7GLOVvzFK+GMX83YCVIp8cvC5LmevKmKdALXLKn307+/XJb526fP1edK0Z6Otyvs5nuSY5lZ9NJpfWsSukresKv665nd+FHi9WnmJi5KZgu67p7tCe27cseN1H3rFt2fuEzHHh333rlPbN37t+/vsvOtzHhnT9fC6Egp2aTSbT5VNl9u3sV6NvbszvpXgfWNel/buW7yfy7QMYCyAXY62tdhuKZox5raT/I+mYpNT7M3/fWvvlbK/ZsWOHPXLkSEn7zVwtdCaZ1EQ0oc7W/FYL3bSmXZtZLXQlW/YP7xSjqZU2Rydi6un0zmqh4UhMwS6/+vu68l4tNN9jYLVQ91YLXebvljOwytGH5mPd1Zt164c+k7PMF37rjXr7n/5zzjKPP/gunXvh+ZL3Vcl68lXp/XlEUX1oPlgtFGXiWox62YL86WxRW0uDTp+/NHf9Xma10PR1Ps/VQjPLp1YLTa1EvrUGVgvN93hd5InrPJYqJkYyVwudjid19ZrWglcLDUdi2ljkaqFjE9Pq7mxRb8B5tdAi4r3sfWhqtdDl+glWC0WessZoTS9PY639lvJIwHLz+YzWr+rQ+lWFvW7AldZgJfD5jDZ3d2hzt/M7sSqtsdGnbVeu1rYr839NocfQ2tqkWzatybv+9tYW3bIp/7dkd7T6dcum/C+EbpfvLLB8MYr5uwErRT45uKoCeQrUIqf8CS0zUPb7G/XKAq7z2crv2HhF3nXk4nZ+F3q8WHmKiZGOVr9uvrq4uC12XNjW2qzQ+uacZbwU783NDXn1E/n2AYwFkE1NfywUAAAAAAAAqCYm1wAAAAAAAIAiMbkGAAAAAAAAFInJNQAAAAAAAKBITK4BAAAAAAAARWJyDQAAAAAAACgSk2sAAAAAAABAkZhcAwAAAAAAAIrE5BoAAAAAAABQJCbXAAAAAAAAgCIxuQYAAAAAAAAUick1AAAAAAAAoEhMrgEAAAAAAABFYnINAAAAAAAAKBKTawAAAAAAAECRmFwDAAAAAAAAilTzk2vGmDuMMc8YY04aY36v2u0BAAAAAADAytFY7QaUwhjTIOkvJL1e0hlJ3zfGHLTWPl1IPcmk1fNjkzp1YUr+pgZ1NDdociaugL9F/X0BNTbW/BwkVphk0ur0hSmNjMfUG/Br45p2+XymZuovxszMrI6eiyg8HlNfwK+BdV1qbm6oapsAeEM0Gtex8LhGxqfVG2jRQDCg1tamajcLSEskkhoajmg4ElNfV2vNjT9LGRfU+rGvFKWO/WKxhI4NRxQen1Yw0KKBvi75/TV9KwoPybcf4X4Bbqr1Hu0WSSettc9LkjHmc5J2Scp7ci2ZtPrKYFgf+PyTisWT8jf5tOf2LQoG/Hr4X07onbdcrd3b1nORR81IJq2+OhTWvY9cjumH7t6uO/qDZZkAc7v+YszMzOrA0XPa++hguk37d4W0e+s6LpjACheNxnVoMKy9BzP6h50hVD6zAAABAABJREFU3RUKMsEGT0gkkjrw1Fndd+ByjD6wO1Qz489SxgW1fuwrRaljv1gsoYPHhpf0wzsH+phgQ8ny7Ue4X4Dbav2qtV7SjzMen5nflrfTF6bSE2uSFIsn9fDhEzp1YUr3vGaz7jswqKHhSPlaDLjs9IWp9OBHmovpex95UqcvTNVE/cU4ei6SvlCm2rT30UEdPUfuAivdsfB4+oZOmu8fDg7qWHi8yi0D5gwNR9I3hdJcjNbS+LOUcUGtH/tKUerY79hwxLkf5u+MMsi3H+F+AW6r9ck1p/8qsUsKGfNeY8wRY8yRsbGxBc+NjMfSCZYSiyeVtFJ0JqFYPKlwJFbWRgOL5YrRQmWL6dGJ8sSx2/UXI5ylTSPj5G45lDM+ATfkvs5PZ+kfpivZRKxwuWJ0OOJ8DauV8Wcp44JaP/Z6sdx1vtSxX5h+GCUqRx/K/QLcVuuTa2ckXZnxeIOkc4sLWWs/Zq3dYa3d0d3dveC53oBf/qaFp8Hf5JPPSK3NjfI3+RTs8rvQdOCyXDFaqGwx3dNZnjh2u/5i9GVpU2+A3C2HcsYn4Ibc1/mWLP1DSyWbiBUuV4z2dbU6xmitjD9LGRfU+rHXi+Wu86WO/YL0wyhROfpQ7hfgtlqfXPu+pC3GmE3GmGZJ75R0sJAKNq5p10fesT2daKnvXNu0pl2f/vbzemB3SP19XeVvOeCSjWva9dDdC2P6obu3a+Oa9pqovxgD67q0f1doQZv27wpp6zpyF1jpBoIB7d+5qH/YGdJAMFDllgFz+vsCemD3whitpfFnKeOCWj/2laLUsd9AX5dzP8zfGWWQbz/C/QLcVtPfIGmtTRhjflPSP0tqkPS31tqhQurw+YzeFArq+t7XLlgtdGomrj+4s1/9fV18oSpqis9ndEd/UDe8/6c1OhFTT2d5V/N0u/5iNDc3aPfWddq8tj29itVWVv+pip941Ws0HA7nLNMXDOoH3/12hVqEla61tUl3hYLauLaN1ULhSY2NPu3etl5bejoUjsQU7PLX1PizlHFBrR/7SlHq2M/vb9TOgT5tyuyHWS0UZZJvP8L9AtxW8z2atfbLkr5cSh0+n9G1vZ26trezTK0CqsvnM9rc3aHN3R01WX8xmpsbtGPjFdVuxoo3HA7r1g99JmeZxx98V4VaA8xpbW3SLZvWVLsZQFaNjT5tu3K1tl25fFkvKmVcUOvHvlKUOvbz+xv1SvphuCTffoT7Bbip5ifXAABAbeCdjQAAAKhHTK4BAICK4J2NAAAAqEfGWlvtNlSUMWZM0guLNq+VdL4KzakGjrW6zltr78hVIEuMFsuL58BtK+2Yy328OWM0j/jk/Ne/ah5zqX3oSvh7cYzVVenrfKG8fO7yVevHUO32l3qdX6zax+Mmjq3y6uE6Txvquw1ZY3TFTa45McYcsdbuqHY7KoFjXVlW4jlYacfsteP1WnvcttKOV6rtY67ltueLY0Qu9XDuav0Yar39i9Xb8WTi2GqPF46LNqzcNrAUDwAAAAAAAFAkJtcAAAAAAACAIjG5Nudj1W5ABXGsK8tKPAcr7Zi9drxea4/bVtrxSrV9zLXc9nxxjMilHs5drR9Drbd/sXo7nkwcW+3xwnHRhjkrrg185xoAAAAAAABQJN65BgAAAAAAABSJyTUAAAAAAACgSEyuAQAAAAAAAEVacZNrd9xxh5XEDz/V+lkWMcpPlX9yIj75qfLPsohRfqr8syxilJ8q/+REfPJT5Z9lEaP8VPknqxU3uXb+/PlqNwHIiRiFlxGf8DpiFF5HjMLLiE94HTEKr1pxk2sAAAAAAABAuTC5BgAAAAAAABSpsdoNgLfMzMzq6LmIwuMx9QX8GljXpebmhmVfl0gkNTQc0XAkpr6uVvX3BdTY6Fu2vmL3B3jdRDSm4+EpjYxPqzfQohuD7eps9Wctny2HgHxNRmN6OiPmbgq2qyNHzHkN1wMAucRiCR0bjig8Pq1goEUDfV3y++duZTL7jytXtaqtpVFj49NqajR6ORrXmrZm+hSgRJFoTM9kjDOuD7arq4bGGbVmKjqtofBk+nz3BzvU3tpS7WbVtVzXmXwwuYa0mZlZHTh6TnsfHVQsnpS/yaf9u0LavXVdzsFIIpHUgafO6r4Dl1/3wO6Q3nJTUIeGwlnrK3Z/gNdNRGP6yuCY9h7MiO2dIb0p1O04wZYth3ZvW88EG/IyGY3pyw4x9+ZQd01MsHE9AJBLLJbQwWPDS/q4nQN98vlMuv9Y3dase37yaj18+ES63Ptv26IHj7yo9/3sFvoUoEiRaEz/7DDOeGOomwk2F0xFp/VPg6NLzvdbQj1MsLkk13Um3wk27tqQdvRcJH1jI0mxeFJ7Hx3U0XORnK8bGo6kJwVSr7vvwKCOhcdz1lfs/gCvOx6eSnfM0nxsHxzU8fCUY/lsOTQ0TC4gP09nibmns8Sc13A9AJDLseGIYx93bDiyoP94680b0hNrqXJ/9o0TunPrevoUoATPZBlnPFMj44xaMxSedDzfQ+HJKresfuW6zuTLU5NrxpgrjTH/aow5bowZMsbsmd/+h8aYs8aYJ+d/3pzxmg8aY04aY54xxryxeq2vfeHxWDqYUmLxpEbGYzlfNxzJ9rrpnPUVuz/A67LH/rRj+Ww5FI6QC8hPoTHnNVwPAOQSztHHZfYfxsixXGo7fQpQnFofZ9Qaznfl5brO5MtrHwtNSPqAtfYJY0ynpB8YY74+/9z/stb+z8zCxpibJL1TUr+kdZL+xRhznbV2tqKtrhN9Ab/8Tb4FQeVv8qk3kPutvn1drVle15KzvmL3B3hd9th3fht3thwKdpELyE+hMec1XA8q4yde9RoNh8M5y/QFg/rBd79doRYB+Qnm6ON8xix4zqmctfQpQClqfZxRazjflZfrOpMvT71zzVo7bK19Yv73CUnHJa3P8ZJdkj5nrZ221p6SdFLSLe63tD4NrOvS/l0h+ZvmwiL1nTdb13XlfF1/X0AP7F74ugd2hzQQDOSsr9j9AV53Y7Bd+3cuiu2dId0YbHcsny2H+vvIBeTnpiwxd1OWmPMargeVMRwO69YPfSbnz3KTb0A1DPR1OfZxA31dC/qPL/7gjPbcvmVBuffftkWPHT1LnwKU4Pos44zra2ScUWv6gx2O57s/2FHlltWvXNeZfHntnWtpxpiNkl4h6buSfkrSbxpj7pF0RHPvbntZcxNv38l42RnlnoxDDs3NDdq9dZ02r23XyHhMvQG/tuaxslJjo0+7t63Xlp4OhSMxBbv86u/rmtueo75i9wd4XWerX28KdWvj2lvyWi00Vw4B+eho9evNi2KullYL5XoAIBe/v1E7B/q0aW1buo/LXMUts/9Yv6pVP3djr8YmptXUYHQxGtdH3rGdPgUoQVerX29cNM5gtVD3tLe26C2hngXnm9VC3bXcdSYfnpxcM8Z0SPqipN+y1o4bY/5K0ocl2fl/PyLpVyUZh5dbh/reK+m9knTVVVe51ey60NzcoB0bryj4dY2NPm27crW2XVlYfcXur94Qo/Wns9WvWzblP+DIlkNeQHzWho4CY85rSrkeEKPwOmK0dH5/o165aY3jc079x5bezko0qy4Qn8hHVxXHGSsxRttbW3TLJibTKinXdSYfnntbhDGmSXMTa5+x1n5Jkqy1I9baWWttUtLHdfmjn2ckZd6KbpB0bnGd1tqPWWt3WGt3dHd3u3sAQBGIUXgZ8QmvI0bhdcQovIz4hNcRo6gFnppcM8YYSX8j6bi19qGM7X0ZxX5e0uD87wclvdMY02KM2SRpi6TvVaq9AAAAAAAAWNm89rHQn5L0S5KOGWOenN/2+5J+0RizXXMf+Twt6T9JkrV2yBjziKSnNbfS6PtYKRQAAAAAAACV4qnJNWvtt+T8PWpfzvGaByU96FqjAAAAAAAAgCw89bFQAAAAAAAAoJYwuQYAAAAAAAAUick1AAAAAAAAoEhMrgEAAAAAAABFYnINAAAAAAAAKBKTawAAAAAAAECRmFwDAAAAAAAAisTkGgAAAAAAAFAkJtcAAAAAAACAIjG5BgAAAAAAABSpsdoNAAAAqEc/8arXaDgczlmmLxjUD7777Qq1CAAAAG5gcg0AAMAFw+Gwbv3QZ3KWefzBd1WoNQAAAHALHwsFAAAAAAAAisTkGgAAAAAAAFAkJtcAAAAAAACAIjG5BgAAAAAAABSJyTUAAAAAAACgSEyuAQAAAAAAAEVicg0AAAAAAAAoEpNrAAAAAAAAQJE8NblmjLnSGPOvxpjjxpghY8ye+e1XGGO+bow5Mf/v6ozXfNAYc9IY84wx5o3Vaz0AAAAAAABWGk9NrklKSPqAtfZGSa+W9D5jzE2Sfk/SYWvtFkmH5x9r/rl3SuqXdIekvzTGNFSl5QAAAAAAAFhxPDW5Zq0dttY+Mf/7hKTjktZL2iXpU/PFPiVp9/zvuyR9zlo7ba09JemkpFsq2mgAAAAAAACsWJ6aXMtkjNko6RWSviup11o7LM1NwEnqmS+2XtKPM152Zn4bAAAAAAAA4DpPTq4ZYzokfVHSb1lrx3MVddhmHep7rzHmiDHmyNjYWLmaCZQNMQovIz7hdcQovI4YhZcRn/A6YhS1wHOTa8aYJs1NrH3GWvul+c0jxpi++ef7JI3Obz8j6cqMl2+QdG5xndbaj1lrd1hrd3R3d7vXeKBIxCi8jPiE1xGj8DpiFF5GfMLriFHUAk9NrhljjKS/kXTcWvtQxlMHJf3y/O+/LOnRjO3vNMa0GGM2Sdoi6XuVai8AAAAAAABWtsZqN2CRn5L0S5KOGWOenN/2+5L+u6RHjDG/JulFSe+QJGvtkDHmEUlPa26l0fdZa2cr3moAAAAAAACsSJ6aXLPWfkvO36MmSbdnec2Dkh50rVEAAAAAAABAFp76WCgAAAAAAABQS5hcAwAAAAAAAIrE5BoAAAAAAABQJCbXAAAAAAAAgCIxuQYAAAAAAAAUick1AAAAAAAAoEhMrgEAAAAAAABFYnINAAAAAAAAKBKTawAAAAAAAECRmFwDAAAAAAAAisTkGgAAAAAAAFCkRjcrN8a8VdJrJVlJ37LW/m839wcAAAAAAABUkmvvXDPG/KWk35B0TNKgpP9kjPkLt/YHAAAAAAAAVJqb71z7GUkha62VJGPMpzQ30QYAAAAAAADUBTe/c+0ZSVdlPL5S0lEX9wcAAAAAAABUVNnfuWaMOaS571jrknTcGPO9+cevkvTtcu8PAAAAAAAAqBY3Phb6P12oEwAAAAAAAPCcsk+uWWv/rdx1AgAAAAAAAF7k2oIGxpgJzX0cNFNE0hFJH7DWPu/WvgEAAAAAAIBKcHO10IcknZP0/0kykt4pKai5hQ7+VtLrXNw3AAAAAAAA4Do3Vwu9w1r719baCWvtuLX2Y5LebK39R0mrnV5gjPlbY8yoMWYwY9sfGmPOGmOenP95c8ZzHzTGnDTGPGOMeaOLxwIAAAAAAAAs4ebkWtIYc7cxxjf/c3fGc4s/LprySUl3OGz/X9ba7fM/X5YkY8xNmns3XP/8a/7SGNNQxvYDAAAAAAAAObk5ufYuSb8kaVTSyPzv/9EY0yrpN51eYK19XNJLeda/S9LnrLXT1tpTkk5KuqXkVgMAAAAAAAB5cm1yzVr7vLX2LmvtWmtt9/zvJ621UWvtt4wxHyygut80xhyd/9ho6iOl6yX9OKPMmfltAAAAAAAAQEW4+c615bwjz3J/JekaSdslDUv6yPx241DW8eOmxpj3GmOOGGOOjI2NFdpOwHXEKLyM+ITXEaPwOmIUXkZ8wuuIUdSCak6uOU2OLWGtHbHWzlprk5I+rssf/Twj6cqMohs0tzqpUx0fs9busNbu6O7uLqXNgCuIUXgZ8QmvI0bhdcQovIz4hNcRo6gF1Zxcy7aowQLGmL6Mhz8vKbWS6EFJ7zTGtBhjNknaIul75W0iAAAAAAAAkF1jFfe95J1rxpjPSnqdpLXGmDOS7pf0OmPMds1Nxp2W9J8kyVo7ZIx5RNLTkhKS3metna1IywEAAAAAAABVd3Lt84s3WGt/0aHc32SrwFr7oKQHy9koAAAAAAAAIF+uTa4ZY7ol/bqkjZn7sdb+6vy/f+TWvgEAAAAAAIBKcPOda49K+j+S/kUSH9cEAACe9xOveo2Gw+GcZfqCQf3gu9+uUIsAAADgdW5OrrVZa3/XxfoBAADKajgc1q0f+kzOMo8/+K4KtQYAAAC1wM3VQh8zxrzZxfoBAAAAAACAqnLznWt7JP2+MWZaUlxzq4Naa23AxX16SjJpdfrClEbGY+oLtGhsckbh8WkFAy0a6OtSwib0dHhKFy/NaG1Hi2at1dR0Qu3NjTo/NaOOlkatbW/SxPSsRuZf52/y6YWXorpytV+zSensxZhuCLbp5UtzZXoDLbKa1XRcCvgb1WCMTqfKW+ncxZjWr/LLZ6Tw+LTamhsU7GpW5NKsRiam1d3ZIptMqrvTr0g0rpHxaV3R3qSmBp/OT06rr6tVidmkzlyMafPaNsVnrcZjccXiSW1a265rujvk811eCHZmZlZHz0UUHo+pL+DXwLouNTc3FHQey1FHJSQSSQ0NRzQciamvq1X9fQE1Nro5f41SxGIJHRuOLMhJvz97l3gxGtOz4al0nl0XbNeqVn/Vyl+KzmgwPJEuHwp2qq21OecxZ/ZJvQG/Nq5pX5CvK1mh599r9VdqHwCQDzeuNxPRmI5n9HEtDUZtLU2amk5oOBLVlVe0aWp6VqMT0+rr8uva3racfeLiccCWYPuS8pmPu1obtOmKzqLHoG730dFoXMfC4+n6B4IBtbY2la1+1LZSc/JiNKYXxi4pPD6tQGujWhobdPZiTL2BFvmbjJoafJqKzWp0ckYBf6MCrY0ajkxrdVuTbgi2K1AD45F87w1KzeV8X1/MfoptW6XuY70+Vi31PLg2uWat7XSr7lqQTFp9dSisex95Utf1dOgXX3W19h0aUiyelL/Jpz9+21bFk1Yf+t/H0tt++43Xa017s37jH55QLJ7Ujqu79I4dV+n+g5dfd/9d/frsd1/Qs6OT2nP7FjVoVtGZhPZmlNm3s1+Hjw/rFVetUbDLr4M/PKtbNq/Rw4dPaHVbs37lpzbqoa8/m3Uf/+3nBzQ0PKE/+edntLqtWff85NV6+PCJ9PN7bt+iE+FxJW/o0bmLsQXPfeQd2/WmUFA+n9HMzKwOHD2nvY8Opp/fvyuk3VvX5T0wKUcdlZBIJHXgqbO678Dldj6wO6Td29YzweZBsVhCB48Na+/BjLjaGdLOgb6sF9GvDY4tKf+GUHfWi6Gb5S9FZ/TY4MiS8neGerNOsGX2SanXPHT3dt3RH1zxE2yFnn+v1V+pfQBAPty43kxEY/rKoj4uc7x7IjyuV12zNj2evXpNq973ui1Z+8Rs44C/+OYJvXAhmn5865ZO3f3XP5x/3K+xyWndctXagsegbvfR0WhchwbDS+q/KxRkgg0l5+TFaEzfOH5ev59x37rn9i369L+/oJcvzeiP3zagRFJLnl/T3qQ/+vLTet/rtuiOULenJ9jyvTcoNZfzfX0x+ym2bZW6j/X6WLUc56Hsd/3GmBvm/73Z6afc+/Oq0xem0h3Ye269Jj2xJkmxeFInxybTE2upbX/yz8/o+fNT6W33vGZzepCQKrPv0JDec+s1isWTevjwCW2/am16Yi1V5v6DQ3rXqzfp4cMndOr8lN792k3pCbC33rwhPbGWbR+nLkzpT/75mXT51GtTzz98+ITe/sqr9NzY1JLnPvD5J3X6wpQk6ei5SHpSLPX83kcHdfRcJO/zWI46KmFoOJJORGmunfcdGNTQsLfaiTnHhiPpjl2aj6uDgzqW5e/1bHjKsfyz4amqlB8MTziWHwxPZD3mzD4p9Zp7H7mcrytZoeffa/VXah8AkA83rjfHHfq4zPHu21951YLx7J1b1+fsE7ONA+7cun7B4xdfms14PKQG01DUGNTtPvpYeNx5XBMeL0v9qG2l5uSz4an0xFnq9Q8fPqG33rxh/r7W+fkzF2PpXPyRx8cj+d4blJrL+b6+mP0U27ZK3cd6faxajvPgxltq7p3/9yMOP//Thf150sh4LP2HiU4n0r+nJK2WbIvFk0ray4+dXheLJxWdSaR/H5mIOZa5eCmeri/1uyQZs3C/y7VtcflU/ecnp7Mew+hETJIUHndu28h4TPkqRx2VMBxxbmc44q12Yk54fDpLXE07lh+p8fJzr3GO0VS+rmTFnE8v1V+pfQBAPty43mTr41Jj3POTC5/PNn5N9YnZxgHGLCqf0ebUfooZg9bDdQa1q9SczBZfqXzJdV+bykWvx2K+9wal5lq+ry9urF9c2yp1H+v1fqoc56Hsk2vW2vfO//uzDj+3pcoZY15f7n17SW/AL3/T3Olta2lM/57SYLRkm7/Jp8x35jq9zt/kU2tzY/r3zP1kllnV1pSuL/V75vO59rG4bU71d3e0ZD2Gns65t3X2ZWlbbyD/t32Wo45K6OtqdWxnsMtb7cSc1PcXZpqLqxbH8r01Xn7uNc65lMrXlayY8+ml+iu1DwDIhxvXm2x9XGqM293h/Pzix6k+Mds4wNpF5TPa7G/yaW1HS1Fj0Hq4zqB2lZqT2eIrlS+57mutrY1YzPfeoNRcy/f1xY31i2tbpe5jvd5PleM8VPPLoP5HFfftuo1r2vXQ3dvlb/Lp448/p/vv6k//sfxNPl3T3aEHf35gwbbffuP12ry2Pb3tU99+Xvt2Lnzd/Xf16xOPP5f+LPuTL5zX/kVl9u3s12e+c0p7bt+iTWvb9clvzf3ub/Lpiz84o3tff13OfWxc067ffuP16fKp16ae33P7Fn3++y9qc3f7kuc+8o7t2rimXZI0sK5L+3eFFjy/f1dIW9d15X0ey1FHJfT3BfTA7oXtfGB3SP193mon5gz0dWn/zkVxtTOkgSx/r+uC7Y7lrwu2V6V8KNjpWD4UzP5Vl5l9Uuo1D919OV9XskLPv9fqr9Q+ACAfblxvbnTo4zLHu5///osLxrOHnjqbs0/MNg547OjZBY+vuqIh43G/Zu1sUWNQt/vogWDAeVwTXDHryCGHUnPyumC7/mjRfeue27foS0+cmb+vdX5+wyq/Hjs6l4s3eHw8ku+9Qam5nO/ri9lPsW2r1H2s18eq5TgPxmb+F00FGWN+aK19RaX3u2PHDnvkyJGK7Cu1KsvoREzBzrnVQtMr+CxaLXRNe4uSurxa6IWpGbW3NGpNe5Mmpy+vBNrWNLda6IZVc6t/Oq8WmlQsbhVoaVSjb2610A2r/Eoqy2qhgWZFovOrhXa0yNqM1UInpnVFW2q10BkFu1o0O2t19mJMmwpYLTS1Ms3WElYLLaWOSkitLhKOxBTs8qu/r8vpyw+X/dbQSsboSpZaESgzJ1fKaqGjEzH1dGZdKSpnjNZrfLJaaM1wvQ9dd/Vm3fqhz+Qs8/iD79K5F56vaF3l4LX21Cmu88r7elOQXKuFhsej2rB6brXQsYlpBbtadG3v0tU/nVYLTT2fc7XQzhZ1tdXNaqEr8jq/0pWak6nVQkfGZ9TR2iB/Y4PORWLq6WiRv9moyeeby7/JGXX6GxXwN2p4vKjVQqvWh+Z7b1DPq4Uucx9bMq+PVUu9n6/m5NoT1tqKL3DABQNVxqAbXsegG17G5FoJvNaeOsV1Hl7HdR5eRh8Kr8sao9X8WCgAAAAAAABQ06o5uXa6ivsGAAAAAAAASpb9C4aKZIx5a67nrbVfmv83ZzkAAAAAAADA68o+uSbpC5KenP+RFn4m1Ur6kgv7BAAAAAAAACrOjcm1t0n6BUlbJT0q6bPW2pMu7AcAAAAAAACoqrJ/55q19n9ba98p6WckPSfpI8aYbxljfqbc+wIAAAAAAACqyc0FDWKSIpLGJbVL8ru4LwAAAAAAAKDi3FjQ4Gcl/aKkWyT9i6SHrbVHyr0fAAAAAAAAoNrceOfaYc1NrH1LUouke4wxf5b6yfVCY8zfGmNGjTGDGduuMMZ83RhzYv7f1RnPfdAYc9IY84wx5o0uHAsAAAAAAACQlRsLGvxKCa/9pKQ/l/TpjG2/J+mwtfa/G2N+b/7x7xpjbpL0Tkn9ktZJ+hdjzHXW2tkS9g8AAAAAAADkreyTa9baT6V+N8Z0zG2yU3m+9nFjzMZFm3dJet3875+S9E1Jvzu//XPW2mlJp4wxJzX3jrl/L6X9AAAAAAAAQL5cWdDAGPP/M8a8KOkFSS8aY14wxvznIqvrtdYOS9L8vz3z29dL+nFGuTPz2wAAAAAAAICKKPvkmjHmPkl3SXqdtXaNtXaNpJ+V9Kb558q2K4dtNkub3muMOWKMOTI2NlbGJgDlQYzCy4hPeB0xCq8jRuFlxCe8jhhFLXDjnWu/JOmt1trnUxvmf79b0j1F1DdijOmTpPl/R+e3n5F0ZUa5DZLOOVVgrf2YtXaHtXZHd3d3EU0A3EWMwsuIT3gdMQqvI0bhZcQnvI4YRS1w5WOh1tqYw7aopGQR1R2U9Mvzv/+ypEcztr/TGNNijNkkaYuk7xVRPwAAAAAAAFAUNybXzhhjbl+80Rhzm6ThXC80xnxWcwsSXG+MOWOM+TVJ/13S640xJyS9fv6xrLVDkh6R9LSkr0p6HyuFAgAAAAAAoJLKvlqopPdLetQY8y1JP9Dc96C9UtJPaW6Fz6ystb+Y5aklk3Xz5R+U9GDxTQUAAAAAAACKV/Z3rs2/oywk6XFJGyVtnv89NP8cAAAAAAAAUBfceOda6jvX/jZzmzGmwRjzLmvtZ9zYJwAAAAAAAFBpZX/nmjEmYIz5oDHmz40xrzdzflNSasVQAAAAAAAAoC648c61v5f0suYWJvh1Sb8jqVnSLmvtky7sDwAAAAAAAKgKNybXNltrByTJGPMJSeclXWWtnXBhXwAAAAAAAEDVlP1joZLiqV+stbOSTjGxBgAAAAAAgHrkxjvXthljxud/N5Ja5x8bSdZaG3BhnwAAAAAAAEDFlX1yzVrbUO46AQAAAAAAAC9y42OhAAAAAAAAwIrA5BoAAAAAAABQJCbXAAAAAAAAgCIxuQYAAAAAAAAUick1AAAAAAAAoEhlXy0Uc2KxhH40OqHZZFKX4klNTSfU1+VXR4vRy1OzGpuc0eq2JjU2GL08Fdfq9ibFErNqbWxUW7NPF6MJXZicUW+gRa1NPo1OTmttR4uiM0ldjMbV29GsyZlZTU4ntKajSbJGoxPT6g20qK25QS++FFVfV6v6+wJqbGQOFbVnZmZWR89FFB6PqS/g18C6LjU3Z1+MOJFIamg4ouFILK/Yn4jGdDw8pZHxuby5MdiuzlZ/1vIXozE9m1H+umC7VlWxfCQa0zMZ5a8PtqsrR/mVZio6raHwZPr89Ac71N7akrV8oee/UG7XDwD1zmlcMDub1LHwuKZmEmpvbtSFyRmtWzU3BojFZ/R0Rr97U7BdHQVeh5vl02B4Ir0tFOxUW2tzUe3nOoBakExanRqb1PB4TBOxhLo7m9XfG9CsZvXc+aimZmZ1aTqh7o4WTUwn0mXaW4wmYlajE9Pq6WxRV2uDnh25pN5Ai1a3Nag74NfJkUt5j+urId8cLTWX3dxPofc3lRaNxnUsPJ5u30AwoNbWpmo3q2yYXHNBLJbQ154Z0VQsrovRhB4+fELX9XRo71036IkXY/qDRwe1uq1Z9/zk1Xr48AnF4kn5m3z68K6QAq0JvTSa0L5DQ+ntf3hXv3o7m3R8eEJ/+c2Tes9rN+v5sUk9fPiEYz3339Wvz373BT07OqkHdoe0e9t6JthQU2ZmZnXg6DntfXQwHdf7d4W0e+s6xwtxIpHUgafO6r4Dl8vniv2JaExfGRzT3oMZ9e8M6U2hbscL0MVoTF9zKP+GUHfWi6Gb5SPRmP7ZofwbQ91MsGluYu2fBkeXnJ+3hHocJ9gKPf+Fcrt+AKh3TuOCD+8KKeBv1Mf/z3N6281Xad9jT6Sf+8Qv36xzL88s6XffHOp2nGDL1k/fuqVT9/zt9xZsuzPUW/AEG9cB1IJk0urwj0Z0cnRyyT1qX1ezfvzytD76byf1n27drBMOZZ4Zflmf+L8/no/vfh0/d1GfPXJWD79zu3744sTC+M8xrq+GfHO01Fx2cz+F3t9UWjQa16HB8JL23RUK1s0EGzMuLjg2HNHJ0UkNj0+nO5333HqNkkmf/mB+UPDWmzekn5OkWDypP3h0UAF/c3piLbX9Dw8Nqa2lWfcfHNKdW9drbPJyvU717Ds0pPfceo1i8aTuOzCooeFI1c4FUIyj5yLpAbQ0F9d7Hx3U0XPOsTw0HElPrKXK54r94+GpdMeerv/goI6HpxzLP5ul/LNVKv9MlvLPZCm/0gyFJx3Pz1B48v/P3r3HyVXX9+N/feY+O7sz2extJpvLJmQTws7mAktEBaqkarRhExGi1oIKltZSoaXfKlZMvolg1SrfH1RrxaqA2moUDYEiXkClVlCDkGSXQBJyI8nOXpLNzF7mPp/fH3PJzM45s3O/7ev5eOxjd898zpnPOfP+nM/nfOacz0cxfa7HP1el3j4RUb1Tahd8+rEBBMMSN71pGXY8kdp21gqt4nn35Rzr4ZPnwmnLBlwTOeef9QDVguNnp3DgtFvxGlWr0WLH49FrUVfSNW5ymj/t6Uz8v23PIN7R2wlfMIJgSKbHf4Z2fSVkW0YLLculfJ9cr2/K7YDLo5i/Ay5PhXNWPOxcKwGXx4+IBCISieDx+kMYnvAl/hfiwmtxvmAEo5N+xeUjsXWFSN2u2na8gVDib5fbV5L9JCoVl8enGNfDHuVYHnIrp1eL/WGPcjkb9vjrMv1cU23Hk58XEVFh1NoFU4EQvP5Q2mujE0WqByZ86cvyOHezHqBaMOzxpVxnxvmCkUSZmnktmprGp/j/lEIZzdSur4Rsy2ihZbmU71Pt55lqz18xsHOtBOxWI7QC0ArApI8e4gajDh1WU+J/ACl/x/9vazQqLm9vurBu8nbVtmM26BJ/222Vvw2UKBeOGWUFiMZyh1U5lh02s2J6tdjvsCqXsw6r8phctZ5+rqm248nPi4ioMGrtAotBhwajLu21tqYi1QNNpvRleZy7WQ9QLeiwmtKuM4HYNWpSmVJPY1L832JKL6OZ2vWVkG0ZLbQsl/J9qv08U+35KwZ2rpVAr8OGi9obYbcacceGbpj0Gnz92degERF8ZrMTJr0Gj75wKvEagMSz6h5fANuv7UlZ/n+v7cG0P4Ad/T14fN9ptDZe2K7SdrZf24P/ePa1xLhTPQ5bxY4FUT56F9iwM1ZWACTGZli9QDmWexxW3LMlNX2m2F9lt2Bn/4zt9zuxym5RTL9CJf2KCqVfqZJ+pUr6uabH3qh4fHrsjYrpcz3+uSr19omI6p1Su+Azm53QawUe/u1RbN+U2nYOy7DiefeSHOvhxfO1acuc9qac8896gGpBV4sFzk6b4jVqOBLG9muj16IdSde4yWl+MXg68f/O/h789MBpmPQa6LUiPf4ztOsrIdsyWmhZLuX75Hp9U269dqti/nrt1grnrHiElLLSeSirvr4+uXfv3pK/T/Jsod5gBJNKs4Va9NAJgfHpIJob9PCFZ8wWOhVAR1N0ttDRST9akmYLbW80YCo2W+h8ix4CIjE7i8WoxevnvLDbTOhx2DiZQXURsyUoV4xWu/isYMMeHzqsJqzOcrZQl9uXVexztlBVGWO0VuKTs4XWrZKfQxcsWYarP/XdjGmevfcDOHPiaFm3VQzVlp86xXq+RJTaBTNnCz03FYAj1gbgbKGq6qKep9JImy200YAe+4zZQgMhtFkuzBba2mhAoyk6W+johB9tybOFNhkxr0GLdlt0ttAs2vUVO4dyttDSq5PZQlVjtGZmCxVCHAcwASAMICSl7BNCzAfwfQBdAI4D2CqlHK9UHpOZTDqsXdxcsfe/ZMG8ir03UTEYDFr0dc3POr1Op8GaRc1Ysyi79E1mE9Yvzb6ymVdl6W05pp9rLGYj1i/N/jbzXI9/rkq9fSKieqfcLtBi/dIWxfSNuuLUw2rbzxXrAaoFGo3ARR1NuKhj5h2aeqxZlFv8rrTPS/m/r6u64z/bMlpoWS7l++R6fVNuZrO+aOfUalRrtzS9VUq5VkrZF/v/LgBPSym7ATwd+5+IiIiIiIiIiKgsaq1zbabNAB6O/f0wgC2VywoREREREREREc01tdS5JgH8TAjxghDi1tiyDinlEADEfrdXLHdERERERERERDTn1FLn2pullJcCeCeA24QQV2e7ohDiViHEXiHE3tHR0dLlkChPjFGqZoxPqnaMUap2jFGqZoxPqnaMUaoFNdO5JqU8E/s9AuDHANYDGBZCOAAg9ntEZd0HpZR9Usq+tra2cmWZKGuMUapmjE+qdoxRqnaMUapmjE+qdoxRqgU10bkmhLAIIZrifwN4O4ABAHsAfDCW7IMAHqtMDomIiIiIiIiIaC7SVToDWeoA8GMhBBDN839KKZ8SQvwBwC4hxC0ATgK4oYJ5JCIiIiIiIiKiOaYmOteklEcBrFFYfhbAhvLniIiIiIiIiIiIqEYeCyUiIiIiIiIiIqpG7FwjIiIiIiIiIiLKU008FlqNpr0BDLgmMDbpR+c8M7zBMCKRCHRaLUYn/OiwGjHhD0IrNGhvMsDjC2PY44fDZoRJr8Hxs150NBnRY29Cg9lQ6d0hKrlIROL42SkMe3zosJrQ1WKBRiNU0096fXjZNYVhT7Q8XWK3oNFsUk3v8frwSlL6i+0WWDOkd3t9eDUp/Uq7BbYM6c97fTiUlH6F3YJ5FUyf6/EEgFAogsEhN4bcPjhsZvQ4rNDpauM7lmo8nkREFDXl9ePVkSlM+EPwBcPRerjNCpNJ/VLD5wvhwJAbLo8fdqsRvQ6bYvpAIIz9Z9wIhELQabUp9bwGyKmtkEmu9Ua1bZ9qXzzWXR4fHFYTehfYYDBo814n2+0FAmEcHPbA4wth0hfCig4zzk6FU2L1xJg30X5c0mrCsNsH93QYw7Hr3vkWLRZaGxNlWCnerUZjRdpa2R6HbMtooWU53o8QX9+p0h/AtmntYedaHqa9ATwxMIxtewawor0R73/DEvzylSFsWOXA9j2D8AUjMOk1uP2abjzzigtb+xZjW9LyOzZ045HnTmB8OoCdm53Y1NPBDjaqa5GIxFODLty566VEObhv61ps7LErVhKTXh+eHBjFtj0DifQ7+514l7NNsdHs8frwlEL6jc42xQ42t9eHnyqkf4ezTbGD7bzXh58ppH+7s0210i1l+lyPJxDtWNu97zTu3n3hPe7Z4sSWNZ1V38FWjceTiIiiprx+PP3qGE6f9+L+pw8nzqOffXcv3nWJXbHDzOcLYc+BobTzdH+vIyV9IBDG7v1n8IuXz6S1sz+z2QmjXoOP/3B/Vm2FTHKtN3JV6u1T7YvH+rbHkmJksxNbVi9Q7WDLtA6ArLYXCITx04MunBqPlt9br1yCCV8w5dp1Z78TaxY14K+/80d85M2L8JZVHTgz7p+RpgdnWwNY45gPnwylxfsX3rMaGo3A//nBvrK2tbI9rtmW0ULLcnI/QvL6m5yp/QFsm9am6r6iqlIDrolEgfjI1Rdhx+OD+MAVSxMVPgD4ghE88Mxh3PSmZYkTT3z5/U8fxnWXLoQvGMG2xwYw4Jqo5O4Qldzxs1OJygGIloM7d72E42enFNO/7JpKlLF4+m17BvCySzn9KyrpX1FJ/6pK+ldV0h9SSX+oQulzPZ4AMDjkTnSsxde5e/cABofcqutUi2o8nkREFDXomsSR0clExxoQPY/+048P4IBKHXNgyK14np6Zfv8ZN7Y9NqDYzv70YwM4MjKZdVshk1zrjWrbPtW+eKynxMhjA9h/Rr2dlmmdbLe3/4wbh0culN83d3ekXbtu2zMA93Q0/Z/2dEIrtAppBgGpxYEht2K8HxmdTHSsxZeVo62V7XHItowWWpaT+xGS15/ZH8C2aW1i51oehj3+RKB7/SH4ghGMTwUTy+J8wQi8gZDiciEu/D3s8Zcl30SVMuzxKZaDkQmfSnq/Ynq1sjL30ud2PAFgyK28jsutvk61qMbjSUREUcMePyISOZ13XVmep12x87NaOzsikbYsn3Z1rvVGtW2fap9LpS0y7FFvi2RaJ9vtuTy+lPI7MqGyXqxNNDrhw+iEcjyPTPgw7PErxrvaOaLUba1sj0O2ZbTQspz9+7BtWovYuZaHDmt03DQAaDDqYNJrMN+iTyyLM+k1aDDoFJdLeeHvDquxLPkmqpQOq0mxHLQ3Kd8+nVzGktOrlZW5lz634wkADptZcR27rfofR6nG40lERFEdViO0Ajmdd+1ZnqcdsfOzWjt75tNR+barc603qm37VPscKm2RDmuGtl2GdbLdnsNqSim/am2ijlibqL3JhLYm5XhubzKhw2pUjHe1c0Sp21rZHodsy2ihZTn792HbtBaxcy0PTnsTdvY7YdJr8PVnX8P2a3vwneePYUd/T6IQxMdce/i3R7FzxvI7NnTjR388lXjm22lvquTuEJVcV4sF921dm1IO7tu6Fl0tFsX0l9gtiTIWT7+z34lL7MrpL1ZJf7FK+pUq6VeqpF+hkn5FhdLnejwBoMdhxT1bUt/jni1O9DhsqutUi2o8nkREFNVjb8RFbY24Y0N3ynn0s+/uRa9KHdPrsCmep2em711gw87NTsV29mc2O7G8vTHrtkImudYb1bZ9qn3xWE+Jkc1OrF6g3k7LtE622+tdYMPy9gvl9zeHhtOuXXf2O2FriKb/+eBphGVYIU0PIMLoddgU4/2itkZ88YY1ZW9rZXscsi2jhZbl5H6E5PVn9gewbVqbhJRy9lR1pK+vT+7du7fg7aTMFmozwxuaMVtokxGTgRCEEGhvMmAiNluo3WqE2cDZQuewWUegLFaMVpv4jDcjEz60N3G20ELT53o8gQuzhbrcPthtJvQ4bEqTGWTcSKXisxqPJ1VEyc+hC5Ysw9Wf+m7GNM/e+wGcOXG0rNsqhmrLT52ak/V88myh/kAE7VYDLm7PbrbQ+Hl61tlCwyHoNJwttAiqsp6nC7Eenx1ydQ6zhSqtk+32sp0tNN5+XNJqTpsttLlBi0W27GYLnaWtVfRzaLbHoVpnC2XbtOqofgicLTRPDWYD1i9tyXt9Z2dzEXNDVP00GoFlbY1Y1taYVfpGswnrl2ZfUVlzTG/LMf28Kkuf6/EEAJ1OgzWLmrFmUdarVI1qPJ5ERBRlMRtx6ZLcHnE0mXS4PIu2tMGgRV/XfNXXcznXZ5JrvVFt26faN1us57pOttszGLRYsyj12vSiGWnmLTKltB9n60xSi/dKtLWyPQ7ZltFCy3K2/Qhsm9YePhZKRERERERERESUJ965lodIROL18SmcnQggEInA7Q3CrNfCZtLDZBA4NuaFw2ZGj8Oq9MgVUc7itwXHb2eu9G3B8ccLh9y+rGM9133I9T3it3y7PD44rCb0ZnErPdWOCa8PB5NuwV9lt6CpMo/TEBHRDKFQBC+73Bg674OtQQ+DVoPT532wZ3jcM1fV1hYiKrZ8YtzrDeLgyAQm/CH4gmEsbbFgeXtTVmUjn/Z8PZvy+jHomky0NXvsjbCY0+/I5XEjNexcy1EkIvE/R0ZwbioI93QQn3vqFfiCkcREBQvmmbD7j6fx3LFzuGeLE1vWdLKwUUEiEYmnBl24c9dLiVi7b+tabOyxV6RRGQpFsHvfady9eyCRn9liPdd9yPU9AoEwdu8/g22PXUi/c7MTW1YvYAdbHZjw+vCTgVFs25P0+fY78U5nGzvYiIgqLBSK4LH9Z/CpHx9IaRM/8twJjE8HsLPfif5eR0EdbNXWFiIqtnxi3OsN4uevjuD0eS/uf/pwYr0v3bAG73Q6Zv0SO9f2fD2b8vrx3wMjaW3NP3O2p3Sw8bhRJoyAHB0/O4UJbxjHxqYSHWsA4AtGcP/Th/Ha6BQ+dOVS+IIR3L17AIND7grnmGrd8bNTiYoWiMbanbtewvGzUxXJz+CQO1GhxPMzW6znug+5vsf+M+5Ex1o8/bbHBrD/DMtfPTjomko0doDY57tnAAddlSkDRER0weCQO9GxBlxoE1936cLE+fpAge3hamsLERVbPjF+wOXBkdHJRMdafL1/+MG+WctGPu35ejbomlRsaw66JlPT8bhRBuxcy9Gwx4cpfwgRiUShivMFI4hI4Px0MPG/y+2rRDapjgx7fIqxNjJRmdgacivnJ1Os57oPub6HS2X7wx6Wv3ow7PGrfL7+CuWIiIji1OpsIS78Xej5utraQkTFlk+MD3v8qteks5WNfNrz9SzbtiaPG2XCzrUcdVhNsJh00ArApE89fCa9BhoBzGvQJ/632/jIEhWmw2pSjLX2psrElsNmVsxPpljPdR9yfQ+HyvY7rCx/9aDDalT5fHObmY6IiIpPrc6W8sLfhZ6vq60tRFRs+cR4h9Woek06W9nIpz1fz7Jta/K4USbsXMtRV4sFTSYtulotuGvjxYnCFR9f4qI2Cx76zbHE89c9DluFc0y1rqvFgvu2rk2Jtfu2rkVXi6Ui+elxWHHPFmdKfmaL9Vz3Idf36F1gw87Nqel3bnZi9QKWv3qwym7Bzv4Zn2+/E6vslSkDRER0QY/Dinvf3ZvWJv7RH08lzte9BbaHq60tRFRs+cR4r92Ki9oacceG7pT1vnTDmlnLRj7t+XrWY29UbGv22BtT0/G4UQac0CBHGo3AVcvbE7OFPvThy+HxhmDSa2A16WE2CLxv/WL83dtWoMdh48CGVDCNRmBjjx0X334VRiZ8aG+q7AxZOp0GW9Z0oru9ES63D3abadZYz3Ufcn0Pg0GLLasXYFmrJTHD0mrOFlo3mswmvNPZhq7W9ZwtlIioyuh0GmxevQDd7Ra4zvthbdDBoNVgUXMDOoo0W2i1tYWIii2fGDeb9XjbynYcHJnA1268DP5gBF0tDVnNFppPe76eWcxG/JmzPaWtqTRbKI8bZcLOtTxoNAJLWhqxpEX59ZX2eWXND9U/jUZgWVsjlrU1zp64DHQ6DdYsasaaRdmvk+s+5PoeBoMWfV3zs88Q1ZQmswnrl7IzjYioGul0Gqxe2IzVCy8su3RJcd+j2tpCRMWWT4ybzXpcuiS/9m8+7fl6ZjEbsX7p7I+w87iRGnaxEhERERERERER5anm71wTQmwEcD8ALYD/kFJ+rsJZIiIioip02RvehCGXK2Oas2fPlSk3RERERFQvarpzTQihBfAVAG8DcArAH4QQe6SUL+eynUhE4ujoJI6dnYJJr0WjQYvJQBBWkxE9DiufoaaaE4lIHD87lRh/rNjjkpR6+/kIBMLYf8YNl8cHh9WEXo65VlZebxAHXJ7EOBW9divMZn2ls0WUYsjlwtWf+m7GND/8u3eUKTdEF4RCEQwOuTHk9sFhM9dc+7OQdkGt7/tcUWjbz+cL4cCQGy6PH/YijcVHFJfteYTXC1RKtX5GWw/giJTyKAAIIb4HYDOArDvXIhGJnwy48A8/eAm+YCQxw5HdasL9vziM961fgi1rOlnJU82IRCSeGnThzl0XYvq+rWuxscdelA6wUm8/H4FAGLv3n8G2xwYSedq52YktqxewwiwDrzeIxwdc2LYn6fj3O3Gt084ONiKqKdnc3eiw2/HC735btPcMhSLYve807t594Rx6zxZnzbQ/C2kX1Pq+zxWFtv18vhD2HBhKayf09zrYwUYFy/Y8wusFKrVaP5t1Ang96f9TAN6QywaOn51KdKwBgC8Ywf1PH8atVy/DTW9aho//cB+62xuxZlFz8XJNVELHz04lGj9ANKbv3PUSLr79qqIMAlzq7edj/xl3oqKM52nbYwNY1mrhJAdlcMDlSTSYgdjx3zOArtYGrF+qMvMLEVEVyubuxmfv/UBR33NwyJ24KASi59C7dw/UTPuzkHZBre/7XFFo2+/AkFuxnbC0tQGXs51ABcr2PMLrBSq1Wv9KSOmrEpmWSIhbhRB7hRB7R0dHU14b9vgSBSzOF4wgIgFvIARfMAKX21fUTBPNlClGc6UW0yMTxYnjUm8/Hy6VPA17WHaLYbb4HPb4VY6/v1xZpDmumOdQolLIFKNDbuU6rFban4W0C2p93+vF7PV8YW0/F9sJVKBinEN5vUClVuuda6cAJE+CuxDAmZmJpJQPSin7pJR9bW1tKa91WE0w6VMPg0mvgUYAZoMOJr0GdpupBFknuiBTjOZKLabbm4oTx6Xefj4cKnnqsLLsFsNs8dlhNaoc/9mnMycqhmKeQ4lKIVOMOmxmxXNorbQ/C2kX1Pq+14vZ6/nC2n52thOoQMU4h/J6gUqt1jvX/gCgWwixVAhhAPA+AHty2UBXiwVfumFtoqDFx1xb2mLBI789inu2ONHjsBU/50Ql0tViwX1bU2P6vq1r0dViqYnt56N3gQ07NztT8rRzsxOrF7DslkOv3Yqd/TOOf78TvXZrhXNGRFT9ehxW3LMl9RxaS+3PQtoFtb7vc0Whbb9eh025ncDPmYog2/MIrxeo1Gp6zDUpZUgI8bcAfgpAC+CbUsrBXLah0Qi802nHyo4rU2YLnQoE8elNPehx2DigKtUUjUZgY48dF99+FUYmfGhvKu5snqXefj4MBi22rF6AZa2WxCxWqzn7T9mYzXpc67Sjq7WBs4USEeVIp9Ngy5pOdLc3wuX2wW4z1VT7s5B2Qa3v+1xRaNvPZNKhv9eBpcntBM4WSkWS7XmE1wtUajV/RpNSPgngyUK2odEILO9owvKOpiLliqiyNBqBZW2NJZtgoNTbz4fBoOVgpBVkNus5eQERUZ50Og3WLGrGmkWzp61GhbQLan3f54pC234mk46TF1DJZHse4fUClRK/FiIiIiIiIiIiIsoTO9eIiIiIiIiIiIjyJKSUlc5DWQkhRgGcmLG4FcBYBbJTCdzXyhqTUm7MlEAlRvNVjceg1ObaPhd7fzPGaBbxyeNf/yq5z4WeQ+fC58V9rKxy1/O5quZjl61a34dK57/Qen6mSu9PKXHfyq8e6nnmob7zoBqjc65zTYkQYq+Usq/S+SgH7uvcMhePwVzb52rb32rLT6nNtf0Fanufaznv2eI+Uib1cOxqfR9qPf8z1dv+JOO+1Z5q2C/mYe7mgY+FEhERERERERER5Ymda0RERERERERERHli51rUg5XOQBlxX+eWuXgM5to+V9v+Vlt+Sm2u7S9Q2/tcy3nPFveRMqmHY1fr+1Dr+Z+p3vYnGfet9lTDfjEPUXMuDxxzjYiIiIiIiIiIKE+8c42IiIiIiIiIiChP7FwjIiIiIiIiIiLKEzvXiIiIiIiIiIiI8jTnOtc2btwoAfCHP5X6mRVjlD8V/smI8cmfCv/MijHKnwr/zIoxyp8K/2TE+ORPhX9mxRjlT4V/VM25zrWxsbFKZ4EoI8YoVTPGJ1U7xihVO8YoVTPGJ1U7xihVqznXuUZERERERERERFQsZe9cE0KsFEK8lPTjEUL8nRBivhDi50KIw7HfzUnrfFIIcUQI8aoQ4h1Jyy8TQhyIvfaAEEKUe3+IiIiIiIiIiGju0pX7DaWUrwJYCwBCCC2A0wB+DOAuAE9LKT8nhLgr9v8nhBCXAHgfgB4ACwD8QgixQkoZBvBVALcCeB7AkwA2AvhJefeoPoVCEQwOuTHk9sFhM6PHYYVOp0EgEMb+M264PD44rCb0LrDBYNBWOrtEJadWJtSwrFCyXOMnH4w5KoTXG8QBlwfDHj86rEb02q0wm/WVzhYREdUI1iM0m3qPkbJ3rs2wAcBrUsoTQojNAN4SW/4wgF8B+ASAzQC+J6X0AzgmhDgCYL0Q4jgAq5TyOQAQQjwCYAvYuVawUCiC3ftO4+7dA/AFIzDpNbhnixN/dokdjw+6sO2xC8t3bnZiy+oFvICjuqZWJras6VTsIAkEwti9/wzLCgHIPX7ywZijQni9QTw+4MK2PUnx0+/EtU57XTV6iYioNFiP0GzmQoxUesy19wH4r9jfHVLKIQCI/W6PLe8E8HrSOqdiyzpjf89cTgUaHHInLgIBwBeM4O7dAzjg8iQu3OLLtz02gP1n3JXMLlHJqZWJwSHl2N9/xs2yQgm5xk8+GHNUiAMuT6KxC8TiZ0+03ieaS4LBIF588cWUn2AwWOlsEVU91iM0m7kQIxW7c00IYQDQD+CTsyVVWCYzLFd6r1sRfXwUixcvziGXc9OQ25cI+jhfMIJhj19lua+c2atLjNHqplYmXG4f1ixKT+/yqJWh2iwrjM/C5Bo/+ai3mMsVY7Qw6vW7v0I5qj+M0dowMDCAv/nKHljtSwAAHtcJ/NttwLp16yqcs9JifFKhSl2PMEZr31xoa1TyzrV3AvijlHI49v+wEMIBALHfI7HlpwAkX34sBHAmtnyhwvI0UsoHpZR9Usq+tra2Iu5CfXLYzDDpU0PDpNegw2pUWW4qZ/bqEmO0uqmVCbtNOfYdVlNdlRXGZ2FyjZ+83qPOYi5XjNHCqNfvxgrlqP4wRmuH1b4EzYtXonnxykQnW71jfFKhSl2PMEZr31xoa1Syc+39uPBIKADsAfDB2N8fBPBY0vL3CSGMQoilALoB/D726OiEEOKK2CyhNyWtQwXocVhxzxZnIvjj4wP12q3YuTl1+c7NTqxeYKtkdolKTq1M9DiUY793gY1lhRJyjZ98MOaoEL12K3b2z4if/mi9T0RENBvWIzSbuRAjFXksVAjRAOBtAP4qafHnAOwSQtwC4CSAGwBASjkohNgF4GUAIQC3xWYKBYCPAngIgBnRiQw4mUER6HQabFnTie72RrjcPthtJvQ4bNHlqxdgWasFwx4fOqwmrOZsdDQHZCoTSgwGLcsKJeQaP/lgzFEhzGY9rnXa0dXaULczeBERUemwHqHZzIUYqUjnmpRyGkDLjGVnEZ09VCn9vQDuVVi+F4CzFHmc63Q6DdYsak4bD8hg0KKva35lMkVUQWplQg3LCiXLNX7ywZijQpjNeqxf2jJ7QiIiIgWsR2g29R4jlZ4tlIiIiIiIiIiIqGaxc42IiIiIiIiIiChP7FwjIiIiIiIiIiLKEzvXiIiIiIiIiIiI8sTONSIiIiIiIiIiojyxc42IiIiIiIiIiChP7FwjIiIiIiIiIiLKEzvXiIiIiIiIiIiI8sTONSIiIiIiIiIiojyxc42IiIiIiIiIiChP7FwjIiIiIiIiIiLKEzvXiIiIiIiIiIiI8sTONSIiIiIiIiIiojyxc42IiIiIiIiIiChP7FwjIiIiIiIiIiLKEzvXiIiIiIiIiIiI8lSRzjUhxDwhxA+FEK8IIQ4KId4ohJgvhPi5EOJw7HdzUvpPCiGOCCFeFUK8I2n5ZUKIA7HXHhBCiErsDxERERERERERzU26Cr3v/QCeklJeL4QwAGgA8E8AnpZSfk4IcReAuwB8QghxCYD3AegBsADAL4QQK6SUYQBfBXArgOcBPAlgI4CflH93ogKBMPafcWPI7YPdaoTZoMXp8z60NhowNumHWa/FfIsBvkAYwxN+tDUZ4fEFYTHo0N6kw9mpMMang2hu0MPjDcKg08Bm0sPWoMOIJ4CRST9aLAY0GLRY3toAi9mIQCCMgSE3hj1+NBp1sJp00OsFTp71YkmLGf6ghMvjw8JmM0w6LUYn/eiwmtDVYoFGE+2LjEQkjp+dwrDHl/YaZS8UimBwKPr5O2xm9Dis0Ol4c2i+4uXJ5fHBYTWhd4ENBoO2aNvP9fNye3141TWFYY8fHVYjVtotsJlNqunPe304lJR+hd2CeUVMP9f4fCEcGHLD5fHDbjWi12GDyaRehVXb8S/H5zvtDWDANZF4D6e9CQ1mQ1HfY64r5udYbWW+2vJDRETVY8Lrw8FYHdE5zwSjDjg17ofZoEWjUYdl7Q2JOmSFvQHu6XCiPmlr1KK50QSr0VjV15zZtjXLVV96vUEccHkS79Nrt8Js1mdcJ9frlbhyXccmx1GH1YhVdgua6qitUfbONSGEFcDVAD4EAFLKAICAEGIzgLfEkj0M4FcAPgFgM4DvSSn9AI4JIY4AWC+EOA7AKqV8LrbdRwBsQYU61wKBMHbvO4NtewbgC0Zg0mvw+ff0YtIfxh3fexG+YARLWsz46z9Zjh2PDybS3H5NN76/9yRue8ty7Np7EtdcbMcDzxxOvP6P71iJtkYDPv7ogcSy7df2wOX24Y0XNeOng6P49GMX3vOODd1oMunw9MvDeLvTgR2PD6K5wYCb3rgE9z99Ybv3bV2LjT12AMBTgy7cueultNeq6WRX7UKhCHbvO427d1/4LO7Z4sSWNZ3sYMtDIBDG7v1nsC0ptndudmLL6gVF6WDL9fNye3346cBoSvne2e/EO5xtihXWea8PP1NI/3Znm2Llm2v6ucbnC2HPgaG049Pf61Bt9FTT8S/H5zvtDeCJgeG099jk7GAHW5EU83OstjJfbfkhIqLqMeH14SexOqK5wYAPv7kL9/38UMr156lxL46NuHHinA/eQCu27RlMqk96cMmCMI6fPYf/84N9VXnNmW1bs1z1pdcbxOMDrrT3udZpV+1gy/V6Ja5c17HJcZScv3c62+qmg60SV/3LAIwC+JYQ4kUhxH8IISwAOqSUQwAQ+90eS98J4PWk9U/FlnXG/p65vCL2n3EnAgUAfMEIXhudwmeeeDmxbNPqzkTHWjzNA88cxqbVndi2ZxA3vWlZomMt/vq//PRVHBmdSlm24/FBBMMSr7imEh1r8dfuf/owRib8+NCVSxPvdd2lCxMda/F0d+56CcfPTuH42alEx9rM1yh7g0PuxAkJiB7Hu3cPYHDIXeGc1ab9Z9yJjjUgejy3PTaA/WeKczxz/bxedU2lle9tewbwqku5nBxSSX+oSOnnmgND6efXbXsGcEDl86q241+Oz3fANaH4HgOuiaK9x1xXzM+x2sp8teWHiIiqx8GkOuK6SxcmOtaAC9efR0YnccXyDlx/+eJEx1r89W17BjHtR6JjLb68mq45s21rlqu+PODyKOfH5VFdJ9frlbhyXcceVMnfwTpqa1Sic00H4FIAX5VSrgMwhegjoGqUurJlhuXpGxDiViHEXiHE3tHR0VzzmxWXx5cIlLiIRMoyIZCWxheMJJZ7AyHF1yMz9soXjGAqEMKwx6+afnwqmHhN7X1HJnwYVsh3/DXK3pBb+Ti63Nkdx3LEaC1RKk++YATDnuLEZa6fl1pZG/b4K5K+3Codn64aP/7l+HyrPYZKrRwxWsxjXG2fV7Xlpx5V+jxKlAnjkzJJriPUrisjEhiZ8GFsQqU+mSjsmrPUMZptW7Nc9WU+75Nv3gq9js3WXGhrVKJz7RSAU1LK38X+/yGinW3DQggHAMR+jySlX5S0/kIAZ2LLFyosTyOlfFBK2Sel7GtrayvajiRzWE0w6VMPp1YgbZnS/1JGfzcYdIqvz7xT1qTXwGLQocNqVE0/36JPeU0pXXuTCR0K+Y6/Rtlz2MyKx9Fuy+44liNGa4lSeTLpNeiwFicuc/281Mpah9VYkfTlVun4tNf48S/H51vtMVRq5YjRYh7javu8qi0/9ajS51GiTBiflMnMOkLt+rO9yYS2JpX6pKmwa85Sx2i2bc1y1Zf5vE++eSv0OjZbc6GtUfbONSmlC8DrQoiVsUUbALwMYA+AD8aWfRDAY7G/9wB4nxDCKIRYCqAbwO9jj45OCCGuiM0SelPSOmXXu8CGnf3ORMCY9Bosa7Pg05suSSx7fN9pbL+2JyXN7dd044n9p7GzvwcP//Yobr+mO+X1f3zHSixvs6Qs235tD/RagYvtFnxmc+p73rGhG+1NRnzrN8cS7/XoC6dwx4bU7d63dS26WizoarHgvq1rFV+j7PU4rLhnS+pncc8WJ3octgrnrDb1LrBh54zY3rnZidULinM8c/28VtotaeV7Z78TK+3K5WSFSvoVRUo/1/Q60s+vO/ud6FX5vKrt+Jfj83XamxTfw2lvKtp7zHXF/ByrrcxXW36IiKh6rEqqIx594RTufNuKtOvP5W2NeP7IMH7wh5PY2d8zoz7pQYMR+OINa6r2mjPbtma56steu1U5P3ar6jq5Xq/Eles6dpVK/lbVUVtDSKn4JGVp31SItQD+A4ABwFEAH0a0o28XgMUATgK4QUp5Lpb+UwBuBhAC8HdSyp/ElvcBeAiAGdGJDD4mZ9mhvr4+uXfv3uLvFJJmN3T70G41oiFpttCzkwEY9Rq0NBjgC16YLXTCF4TZoEOHymyhVpMe82KzhY5O+jFfZbbQkQk/LIYLs4W+ftaLxbHZQoc9PnTGZgsdm/KjvUl5ttCRCV/aa5S9+CwrLrcPdpsJPQ6b0iCQsx7YUsZoLYmXp/iMQqtLNFvoLJ9XwhyaLTRjjFYqPuMzOCVmTOJsoWnmyGyhFT2HcrZQygLr+Rr24osv4q5H96F5cfQegPGTr+Jz71mDdevWVThnRVWV9TxVN6XZQk+PB2A0aNA0c7bQjga4vbHZQpuMaGtKnS10lmvOip1Ds21r1vNsodleF+WrTmYLVY3RinSuVRIrDKowNrqp2rHRTdWM51CqdozRGsbONcYnVRzPoVTtVGO0EmOuERERERERERER1QV2rhEREREREREREeWJnWtERERERERERER5YucaERERERERERFRnti5RkRERERERERElCd2rhEREREREREREeWJnWtERERERERERER50hVjI0IILYCO5O1JKU8WY9tERERERERERETVquDONSHExwBsBzAMIBJbLAGsLnTbRERERERERERE1awYd67dAWCllPJsEbZFRERERERERERUM4ox5trrANxF2A4REREREREREVFNyfvONSHEnbE/jwL4lRDivwH4469LKe8rMG91Z9obwIBrAsMePzqsRqyyW/Dq8DRcHh8cVhN6F9hgMGgrnU0iKoJAIIz9Z9xZl++Z5wenvQkNZkMZczy3lfr45xoPVP+qrcwzRomIqBgmvD4cdE2lXPM2mU2VzlbR1Pv+Uf4KeSy0Kfb7ZOzHEPsBomOuUZJpbwBPDAxj254B+IIRmPQa7Ox3YtfeE9h7wh39f7MTW1YvKFpjNhSKYHDIjSG3Dw6bGT0OK3Q6DRvQRCUWCISxe/8ZbHssqbxnKN/T3gD+eGocWo0WUkqEIxJ/PDWOSxc2s4OtDNTOz5ucHUU5/oFAGE8ddOHIyCQiEjg8PIHTbi82rrIX9dzLc3vtKHXM5SoQCOP3J8egFVpEIhKBcAS/PzmG9YtbGUNERDQrrzeIAy4Phj1+tFuNeHTvCex6YShRv73T2VYXHVATXh9+MjCaVn9Xy/4lfw4dViN67VaYzfpKZ2vOyLtzTUq5Q2m5EMIE4Nq8c1SnBlwTiUIIAL5gBNv2DOAL16/B3hMvRv9/bADLWi3o65pf8PuFQhHs3ncad+++UPDv2eLEn11ix+ODrqwv+okod/vPuBNlDMCs5fvE+WmcOe/Htj2DSRV1D1oap7GKnWslp3Z+7mptwPqlLQVv/+CwB6fHvXjw2aOJz/eODd04OOzBmkXNBW8fyL1Dlyqr1DGXq2PnJnBmPP0cdKxxAivt88qeHyIiqh1ebxCPD7hmdDj1IBQGfvTSUKx+W4/1Syvf+VSog64plfq78vun/Dk4ca3Tzg62MinGmGsQQmiFEO8UQjwC4DiA9xZju/Vk2ONPFMI4XzACbyCU8v+wx1eU9xsccic61uLbvnv3AA64PIoX/fvPcNg8omJxeXyK5V2tfHu84cRFbTzttj2D8HjDJc8rqZ+fhz1+lTVy4/GGcP/Th1M+3/ufPgyPLzTLmtlT69Dlub06lTrmcuWeVj4Huad5DiIioswOuDwKHU6DuP7yxYn/K1W/FVu11d/JlD+H6PU/lUdBs4UKIa4G8OcA/gzA7wG8GcAyKeV0EfJWVzqsRpj0mpTCaNJrYDboUv7vsBanx3vIrXZxr3ZCKE6nHhEBDqtJsbyrle+RCeVyOTJR+Yp6LlA7P3dYjUXZ/qQ/pPj5TvmL17mWa4cuVVapYy5XwyrnoGGeg4iIaBZq15dnJ6N1SCXrt2Krtvo7WTV3/M0VhUxocArRsda+CuAfpZQTQohj2XSsCSGOA5gAEAYQklL2CSHmA/g+gC5E737bKqUcj6X/JIBbYulvl1L+NLb8MgAPATADeBLAHVLKso33NnN8m+UdDTjkmsLYVADtjUZoNEAoEoFJp4WUwL9cvwaLm80IRSRGJvxobtBDpxX4+o2XotliQFhGoBHAq67zODcVwtnJABY2mxCKRDvL7NboNs9PB9HaaMSEL4RJfwjzGvQwajUY8vjQ1mTEpD+IBoMWP/roG6HXCrw2Oo35Fj2+8/yxxAmhucGA6y5dCCEArQA655kRiUgcPzuFYY8PHVYTulos0GiE6nKiUsp1/CifL4QDQ264PH7YrUb0OmwwmdRPcW6vD68mDUa60m6BLcNYCee9PhxKSr/CbsE8lfS9C2z41T+8ESfPhTE8ES03i5u1mN/QpJjebjXi1//4Zgy7L6TvsGox7FG/aySX/MSpjcNYC3Ld31zSO+1Nip+X1dhQlLx3zjPj+bvenLb9YU/xqiuH1YTPbl6J5R3Nifc44hov2hc2FJVPuVNS6pjLVYfVqBijJ8d55xoR0VyQ3I6+2N6A8elwShv53KQPEQmcnQxj3BtEa6MBYxN+mA1adM4z4ed//2acnw7DFVunrVGLwaFpfPnP10GvEVhht2Dv8XNVPS5sNnX8KrtFsf62GLNvC2Tblsi1zdFhNeLtl7TiA1csxfhUMOX6v1pU22ROxVbInWuPAtiC6COgYSHEY8htIoO3SinHkv6/C8DTUsrPCSHuiv3/CSHEJQDeB6AHwAIAvxBCrJBShhHt2LsVwPOIdq5tBPCTAvYpazPHt/n7a5bitbGm1PFu+nvQYTPi6Og0tu8ZRHODATe9cQnuf/pwyt/x9J/Z7ERrkx6vDgew4/FBxTT/fF0vAsEwDg1Ppiy/820r8K3/PY7x6QBuv6Yb3997Eu+7fDE655nw7KsjeHJwGDv7nbjEbsEXrl+N0+PelPWdnTY8NejCnbteSiy7b+tavH1VB352cDht+cYeOzvYqGRyHT/K5wthz4GhtDEG+nsdih1sbq8PP1UYjPQdzjbFDrbzXh9+ppD+7c42xUpuOhzEs4cnFNKbYEB6/rvtFtXtK8k1P4D6OIxb1nRWfQdbrvuba/oAIqqfVzG6Oha3mnL6fPNxUUcDXhudwk3f+n3KeyzvqExnTT3Kp9ypKXXM5WpFjucgIiKqH8nt6Hf1dMAbaJ0xBqcTaxY1Yt/rE/jKr47gQ29aiju+92LKOLKd88x4Yv8p/OzlscR1sFkv8Y+Pvoyv/sW69DqmysaFzbaODwOq9Xcx3yefNscldgv+dNUC/NW3X0hZ5xK7paBjUyzVNplTKeR9RSWlvAPRu8zuA/BWAIcAtAkhtgohGvPY5GYAD8f+fhjRjrv48u9JKf1SymMAjgBYL4RwALBKKZ+L3a32SNI6JTdzfJsrlnekj3ezZxAGrRbbYyen6y5dmOjQSv47nv7Tjw2gQa/HjsfT08fTHBubwmm3L235fT8/hOsuXQhfMIIHnjmMTas7cf/Th3FkdArXX7448cz1K8PTWGW3pq1/4LQ70YEWX3bnrpcwOKS8/PjZqXIdapqDch0/6sCQW3mMgSHl9K+qDEb6qks5rg+ppD9UI+kB9XEYB1WOUTWpxuNZyvxX63vMdcU8xtX2eVVbfoiIqHyS29HXX75YYQzOAbino9e2m1Z34vNPvZI2juyR0Ul84IqlSesMosPaCF8wAq3QpNcxVTYubLb1YKH1ZSnf55XhacV1XhmujhG71CZzGnBNVDhnxVPQ7Qoy6hkp5V8i2tH2AUQ7uI7PtiqAnwkhXhBC3Bpb1iGlHIptdwhAe2x5J4DXk9Y9FVvWGft75vI0QohbhRB7hRB7R0dHs9y7zGaObzMyoTzezWjSOCZCQPHv5PTJ21FKE5HRH6V1hUj92xeMxG7f9SeWD3t8GJtMfx5bbZtqY7eNTHAcn2IqRYzWslzHj3LlOMZArmMS1Hp6QH0cRpd79rJc6fisxuOZi3KMgTHXx9koR4wW8xhX2+dVbfmpR5U+jxJlwvic25Lb0WOqY3D6Uq4xZ74ekdGhi2auAwDnpoI5teuVlDpGs60HC60vS/k+1T7+7lxoaxTtWSApZVBKuUdK+ecAFs2S/M1SyksBvBPAbbGJEdQoPXsoMyxXytuDUso+KWVfW1txHnGID1ge1zHjfyA6uGFbkzFludrf8f/bm0wZ02hjY6QprRsfbS7+t0mvgUYALY3GxPLoWE7peVXbpsOmvF/tTRzHp5hKEaO1bGb5AjJPCGC3GlXSK48x0DHH0gOAw2ZWXMdum70sVzo+q/F45qLU2y/Xe1SzcsRoMY9xtX1e1ZafelTp8yhRJozPuS25HT3z2hW40AaPL1d6XSOAeQ361HVi14vzLfqc2vVKSh2j2daDhdaXpXyfXK+fym0utDUK7lwTQmwSQrwohBgXQniEEBMAhjOtI6U8E/s9AuDHANYDGI496onY75FY8lNI7axbCOBMbPlCheVl0bvAhp2bnYkAee7wcMr/8WfNA+EwdvT3wKTX4NEXTuGODd1pf8fTf2azE9PBILZfm54+nqar1YIFNlPa8jvftgI/+uMpmPQa3H5NN57Yfxp3bOjG8jYLfviHk4ln21cvsKGrxYL7tq5NWf8ShxX//O7elGX3bV0Lq0mPB963Dl9+/zrc+bYVuGPDcnz5z9ehq6U6nt2m+jSzfCXHr2J6hw07+2eWPyd6HcrpV9otiulXqoxJsEIl/Yoipv/Ce1bj9g3L8bfXLMcdG5bjC+9ZXbTtA0CPw4p7tqSuc88WJ3pUjlE1Kcfxz/V4ljL/+b7HF66fEUPXq8cQ5a6Yn2M5YiLX/ORyDiIiovqR3I7+wR9OYmfs2hW4UD/ZzNFr28f3ncYnNl6c8vodG7rR47Di1LnplDpk2DMJk16DsIyk13kZ2vWVkG29XGj9ncv75Fov53r9VG5Oe5PivjvtyhO+1SJR6OSaQogjAK4DcCCbmTqFEBYAmtjsohYAPwewE8AGAGeTJjSYL6X8uBCiB8B/ItoBtwDA0wC6pZRhIcQfAHwMwO8QndDgX6WUT2Z6/76+Prl379689zdZfDbD+Cya3bHZQs9OBdDaaIQ2abbQ6UD0EdFF8dlCJ2OzhQqB8ekg5jXoEUEEeqGFxaSJzhY6FcDCedHZQl1uH9qt0W2enw6i1WLEhP/CbKEGrQYujw9tjUZMBUIQQqDJqIPFqMGRkWl0WE1YnTQrS/IMoGEpcXRkEt/432PYtLoTWg3Qt2Q+JCLY9tgg3tu3GA88c2HyA05oUJBZD1oxY7SWzSxfq7OcLTQ++0wlZwvNNb3PF8KTL7vwTz8+kChnn313L951iV11HwqZLdTl9sFuM6HHYVOazCBjjFYqPkt5/PNJn4tQKIIT5zw4OxmbWarJhJZGLZbML95srbU8YUWOKnoOLWaclDLmcuXzhfDUQRfu+tGFc9DnruvFxlXq5yBSxXq+hr344ou469F9aF68EgAwfvJVfO49a7Bu3boK56yoqrKep8pKbkevnGW20PPeIFoaDTg7EYDRoME8kx7Hzk7jrh/tT2nHtjXpYTUZ0OOwIRKR2bbrK3YOLdUsnvms7/OF8NODw/hE0jH9/HWr8Y5VHRnr5Vyvn8qtTmYLVY3RYnSu/RLABillZNbE0fTLEL1bDYjOVvqfUsp7hRAtAHYBWAzgJIAbpJTnYut8CsDNAEIA/k5K+ZPY8j4ADwEwIzpL6Mdm6+BjhZHq6Ogkdr90Gg8+ezTlGWiTXoNbr16GcAT4xm/SX3vy9quwrC2feSvmPDa6Kc0fjp3Fjd/8fVo5+/bN63H50pZyZ4eN7iLb9/o43vvg82mf7/dvvQJrFjXXzHtUCZ5DS6DKzkG1jjFaw9i5xvik3BW5DuE5FKyXq5xqjBbj68iPA3hSCPFrAInR6KSU9yklllIeBbBGYflZRO9eU1rnXgD3KizfC8CZX7YJAIY9PtXJDCIy88QL7FwjKo5cJ2Sg2pJpMok1s41QWkXvQfWL5yAiIsoX65Di4zGtTcV4VuReANMATACakn6oBnRYTaqTGcSf+lR6jRMaEBVPrhMyUG0pZDKJanoPql88BxERUb5YhxQfj2ltKkbn2nwp5XVSyu1Syh3xnyJsl8qgq8WC3oW2tAkSvnTDWqxeaMPj+07j9mtSX7tv61pOaEBURLlOyEC1pRyTSdTyhBVUeTwHERFRvliHFB+PaW0qxmOhvxBCvF1K+bMibIvKTKMRuGZlB5a3NeLSxc2YDoSweL4FS1ujnWfLWhtxbsqP7996BaYDYXRYTehqsXAyA6IiMpl06O91YGlrQ9YTMlDt0Ok02LKmE93tjbNNJlHV70H1i+cgIiLKF+uQ4uMxrU3F+HRuA/BxIYQfQBDRAd6klNJahG1TGWg0Al2tjehqTR9DbVlbI8dWIyoDk0nHAUrrmE6nwZpFzSUd/6wc70H1i+cgIiLKF+uQ4uMxrT0Fd65JKTOOryaE6JFSDhb6PvUiPj2uy+ODw2pC7yzT44ZCEQwOuTHk9sFhM6PHYU27E2HmlLZNJi2OjEzDYTNCr9Hg9fNe2K0mmPUaHB2bhr1IPd+BQBgvuzzw+ILwBSNY2mrBRW2NKXe15bq/ROVS6tjMdZpuj9eHV5LSX2y3wJohfXzKdJfHX7QyXU9y/XwjEYnjZ6cSU5cX+w7dQqdtr5b3KKW5Vl9Men14OenzusRuQWMFP69aj59ymGsxSkQUd97rw/HRaQx7/Ggy62A16THhC+HsVCBxPtTpNCVtS5VatZ3j86mXq20fZqq2tk+xleNK7NsALi3D+1S9QCCM3fvPYNtjA/AFI9Fnpzc7sWX1AsWgD4Ui2L3vNO7efSH9PVuc2LKmM9HBNu0N4ImBYWzbk7TN/h48/9oYnhwcxh0buvHIcycwPh3Ajv4ePHVgCM8dO4ed/U709zryvhgPBMJ46qALp8e9uP/pw2huMOCGvoXobm/CJQ4rlrZaovnPYX+JyiXXspir814ffjYwOqNcOvF2Z5tipejx+vCUQvqNzjbFDjafL4Q9B4bS0hdSputJrp9vJCLx1KALd+56KZH+vq1rsbHHXpRGYa7xkO97PPvqWRwZnUREAkdGJuBy+3D1ypaa6CApdZmsNpNeH55UiIl3Odsq0sgsR4zWuni758hItIwdHp7AabcXG1fZ6zJGiYjiznt9+OXBMXzyxwcSdcSO/h7826+O4MRZb6LOXthsxM0PvVCStlSpVVs7JJ92XbXtw0zV1vYphXIMxlL9palM9p9xJ4IdiE6nu+2xAew/41ZMPzjkTnSsxdPfvXsAg0MX0g+4JhIBmtjmnkFcf/li+IIR3P/0YVx36UL4ghFs3zOID125NJZmAAeGlN832305MjKZ6Fi78YolePDZo/jYf72IP/vX/8FTgy687PLktL9E5ZJrWczVIdeUQrkcwCHXlGL6V1TSv6KS/sCQWzF9IWW6nuT6+R4/O5XoWIunv3PXSzh+Vvn45yrXeMjH0ZFpnD7vxYPPHsWXnzmCrz17FKfPe3F0ZLpo71FKpS6T1eZllZh4uYgxkYtyxGite9nlwenxGWVs3IuXXZ5KZ42IqKQOuaYSHWsAEteVm1Z3Jv7f9tgAQmGUrC1VatXWDsmnXVdt+zBTtbV9SqEcnWuyDO9RE1weXyKY4nzBCIY9PsX0Q27l9C73hfTDHr9imrOT/sTfQlxYfn46mPS+/oL2JSKj27nu0oV44JnDaSfT+OOi2e6vmkAgjL3Hz+GJ/WfwwvFzCATCeeebCMi9LOZKrVyqlblc07tyTD/X5Pr5DqukH5moTDzkY8Ifwosnz+JrN16G/++9a/HgjZfhxZNnMeEPFe09SqnUZbLalCMmajk/1cjjC+L+p1PbOvc/fRgeX7DCOSMiKi21OkKI1P/d3mBammK1pUqt2tohE/6QYp2TqV1Xbfsw01xoa/D5oTJyWE0w6TUpQWXSa9BhVb4N0mEzK6a32y6k77AaFdO0NBoTf0t5YXlbkxF/e81yPP/aKNqtRjz32ljKM/Hx57RHJnxoazRCAmhtNCZej49L1N5kxOHhCZj0GggBxYISv90z2/1VUu23t1JtyrUs5kqtXHZYjYrp7Srp7TmmV9v+XJPr59uhkr69qTLxkA+THtiwyoG/+vaFxzF29PfApK+Nm8dLXSarTTliIhed85SP/4J59Xn88xFv18y2jIio3qjVWTLpFhqTXoP5FgPeuqIVvzw0llhWrLZUqVVbO8QXDCvWOf4MdU617cNMc6GtUY471wJleI+a0LvAhp2bnTDpo4c93lG0eoFNMX2Pw4p7tlxI37fEhm98sA9Dbh/2vX4eoVAETnsTdvbP2GZ/D374h5Mw6TW4Y0M3fvTHU4kLra//+jU8vu80tvYtwU3f/D3e//Xf4V0PRB/j9PlC2L3/DP7iG7/D33z3Rdz4zd9j7/FxfPih3+OpQRdCoQieGnThXQ/8D776yyNY1mbBHRu6oRVIvH+cSa/B0lZLTvurpNpvb6XalGtZzNUKu0WhXDqxwm5RTG/UabD92p6U9Nuv7YFRp3yK7nXYFLff6yhO/mtdrp9vV4sF921dm5L+vq1r0dWi/HnlaoVd+VyoFg/50ECL7XsG0x7Z0JSlmi9cqctktblE5RxxSRFjIhcaAdyxoTslP/H6naK6WhoU2zpdLeYK5YiIqDxW2C3453f3ptQRO/p78MT+04n//++1Pfh/P38VH75yaWJZMdtSpVZt7ZAlLQ3oW2LDA+9fh89f14t/ff869C2xYXGGOqfa9mGmudDWKMqda0KITgBLkrcnpXw29vuKYrxHrfJ6gzg4MoEJfwi+YBjrl9jwyM3rEzNkhCNhHDjjRsc8A86c82Nsyo/F8xtg0mkxOunHivYmPHzz5QiGIxg678ctD+9N3JUQn9xgk7MDXa0NKbOFmg1a/PkblkAIYFFzA6xmHb71m2P45aEx3PbW5WnPO9+56yV8++b1aR1ZDzxzGLdcuQx37noJ37/1isS4RPFvJG79k2UAgEXzG1ImXrhv61pc1NaIJc0NWNZqScwaszrHGUuq/fZWqk0Ggxb9TgeWtjSkzLZZ6My9cYdcUzjkGsdDH16P0Qkf2ptM+PngaXS1NmD90vRvZ06e8+K/fncCX7h+DbyBEMwGHf7j2ddw659chNWLmtPSm0w69Pc6sDSp3Nf7bKG5zH5kMGjxrp42dLWsT5mNSC29RiPwluUtKedmp72paAPwDp33wWbW4YvXr8FUIASLQQe9TmDovK9og8XX+qPCBoMWW1YvKKi+KIdizXJl0huwoNmAb33ocoxN+tHaaERYhmHSG0qQ69m9Pu7DI8+dwC1XLoMQgJTAI8+dwKLmBqxdXJEsVZ3pQBh3bbwYn3vqlURb566NF2M6wDvXiKi+KNV1K+yN+MqfX4rXRidxsb0J8y0GfP49qzE6EcC8Bj2++T9HsfeEGx5fCN+79Q1ob6qt2UJzaTt6vUEccHkutMHtVpjN+qzfa9obwIBrIqXN2WBOrf9DYYmtfYvx8R/uu/D0Vn8PQmH1EbeqvS116rxyW2Px/PppaxR8JSaE+DyA9wJ4GUB8MCwJ4NlCt13rvN4gfv7qCE6fvzCj5k1vXJJ4ftqk1+D2a7rx/b0ncdtbluMrvzqCQEgqplnaasGnH0uf3KC7vRFrFjVj/dIWPDUwhK1fez4tH//6/nW46Zt/SPyv9hin2sVZPP3MMeB+eWgMvzw0hu/d+gZct24hLl3cjJFYR0L8ZGowaNHXNT/vY1jtt7dSbYpEJJ45PJr17JDZzNybbCoQwkXt8/Chb/0+kX77ph5MBZTHSWi3GnFoZBK3/9eLiWXRW+nVHxEzmXS4fGlLHntfe3J9PNzrDSrORnSt067Y+PF6gwqzLqunz9WEN4w7vvdS2nnskQ+vL3jbce1Nyo9stGaIoWpTaH1RasWc5WrgjBsfefiPaZ/X9/7yCqxdnN6hXmrtViPGpwP4yi+PpOSnrYbip9ROnffia88eTbko+NqzR3H3n62qyGdGRFQKanVdZ7MRd+8ewBfesxp3P3YAt29YgU8lzR56+zXdOHp2CnarqarrcjXZth293iAeH3Dl3Wac9gYU25ybnB0pHWweXwjbZjyRsG3PIL75ocszbr+a21IOq0mxrVFP1/XFeF5kC4CVUsp3SSmvjf30F2G7Ne+Ay4Mjo5OJjrLrLl2YNjDhA88cxqbVndgWm3FFLY0/pDzWR/LkBvEx2pLFx21SWp5tOimjvx02k+Lr7U0maDQCy9oaccWyVixrayzatxTVfnsr1aZcZ4fMZubeZBaDDjueSK0QdzwxCItB+fuMYDgcGx8r9Xb7UJiTdwC5Px5+wOVRnk1VZVa/XNPnamRS+YuL0cni3VVmMWoVY6jRWB3fVtaDYs5ydeq8VzEmTp/3FiWvubIYlOPHwvhJSL4o+PIzR/CVXx7B+HSgri4KiIjU6jq9Vovx6QDOTgWwaXVnomMtnuaBZw5j+6aemr1Gy7YtWGibccA1obj+gGsiJd25qYBiO2F8qnZH3JoL1/XFeIboKAA9gNp49qSMhj3+xIyagPodY/HlybN6zkwz36JXHvA8aXKD+BhtM++u6XXYUpY/vu80dm52ptwFct/WtdFxnGYsj99Zd9/Wtehx2HDf1rVpd/uU8ln6ar+9lWpTptkhl7U1pqXPNHPvmkXp2x+ZUO5MGZlQPk1qhAZPHxzC1268DOeng5jXoMd3nz+GD735ohz3rD7lPvtnaWdrzVWLxaB4/p5vKd4jgF3zTRid8OHBGy/D+HQQzQ16hCMRdM3nhX+xFDNO1GKiuYgxkYvXz03jqQOp56CHfnMMNrMOzs55FclTtYlfFMy8g7aeLgqIiDLVdTv7nZhv0UOrUb5eDYYjNXuNlm0dX2hbINv1F85Tntiwlgf/nwvX9cXoXJsG8JIQ4mkkdbBJKW8vwrZrWofViCMjEykFQ22mlfhvIZTTHB+bwvZre7Dj8cGUjrOepAHMdToNtqzpRHd7I1xuH+w2E3ocNuh0GvT3LkBXiyUxXlGP3Yq+JemPccYDPj5bKASw0WlPvL6xx46Lb78qbb1SqubbW6k25To7ZDYz9yZTe0RP7THPBoMWb704dabH7df2wFJHlU0hcp/9M7eZGEs9c2OTUZd2/t5+bQ8ajcUbI6/RbELfknk46JqCRoRg0muxym7NazwwUlbMOGkwaBVjolJlvr3JhKNnp/D7Y+OJL/qOnp1CayPjJ24uXBQQEWWq61baLTg8PI3LFjcrpmlprN2hBLKt4wttC2S7vnOBDZ/Z7EwMC2XSa/CZzU70LpiXx95VD50u+uVyMBzBfItBdfzqWlWMlv2e2E9OhBBaAHsBnJZSbhJCzAfwfQBdAI4D2CqlHI+l/SSAWxAd0+12KeVPY8svA/AQADOAJwHcIaVUH+WvjEKhCJobtLiovRF3bOjG/U8fxqMvnEr8PfPOsJ39PYkx15TSfON/j2Hn5h58/y+vgMuT2nGWTKfTYM2i5pS7aSIRiV+8OqI4vtTMu3Rm68iKP/6pdHcPUa2Izw6Z7V2YaneF9qjMzhmfCXDmeApqMwF2t1rgcvtSB7zXCnS31sYMS6XWu8CmeDzV7hjptVsV0/farUVJn6sV7U047famTWiwsr2pKNsHouf5/zkynvU4gpS7XMt1JitaGxXL/IrWytStPXYrbntLd9q+OYtUBuoFv+wjonp3id2i2Kmzym5JtDOaGwxp16u1fidvtm3BQtuMTnuT4vpOe2qbUKfT4N1rO7GiI/2mmVoViUg8Neiq67ZqwZ1rUsqH81z1DgAHAcQj8S4AT0spPyeEuCv2/yeEEJcAeB+AHgALAPxCCLFCShkG8FUAtwJ4HtHOtY0AfpL3zuQgEpE4fnYq8e3lQpsZrwx7cMbtQ1uTAZP+MA6ccqO304qWhVZ844N9ODcVhMNmxK6/ugIutx/zGvTw+IL40g1rYZ9nQFfLGnj8QTSbDfi3P78UFqMOFqMWvmAYG512LG5uwMnxaUwHw2gy6RNBONsshjPHl2puMOAVlyc2hbwFC5pMGHB5spqFL9vjEb+jbba85TIDIFUPtc+7mOvkMjtnrtvXaASu6W7Dt29enzJbqFp6nU6Dd13SgcXzG1Jm9lHLz5AniF8cPIOv3XgZxqeCmG/R4zvPH8O6xfPQrXAnUYPZgCsvmo9B1ySGPdHBxXvsjWkzB+W7v7VOoxFos+pTH3mUEdX9NRp1WN5uxsMfXp+4y1avlTCq3ClmNuvxLmcbulpTZ4gqxmQGQPSC/Mpl6Z9vMc91x89O4fNPHUwMtg4An3/qIC62N/HLkCzNVqYMWj2Wt5vxyIfXY3gimkankTBoc48Ts1mPN1/UHJuNLRoTxYy5XJ2Z8Cmes/q6mrHMxPiJ8/lCODDkTqk36nmWZiKqfpnqrlza0vFrsqlAEB1WI3b096DBoMPQ+WmYDVq43MFEO2N+gx4r7U344g1r0GIxwGLQYnmr+qzstUCr1aCz2YhvfehyjE760dZoRERGoNWmHi+zWY93zGgzrsyh/m4wG7DJ2YGu1tRrikxt/uidQ9m18av5+uD42Sl88zev4QvXr4HXH0KDUYdv/ua1qmqrZjOTayZ5twiEELuklFuFEAcQ/8yTSClXZ1h3IYA/A3AvgDtjizcDeEvs74cB/ArAJ2LLvyel9AM4JoQ4AmC9EOI4AKuU8rnYNh9BdHKFkneuzex1XdJixt++tRtf/uVh/NXVyzDhC6X09m+/tgf//usjOHHWC5Negy+8ZzU2rV6QFugLrBY8NejCB77xu7TeXACKPb1/urIdew6cyTiLYfL4Ug6bCTdesQQPPHM4kfe0b6szzMKXzfHINm+5zgBI1SGfbx1yXSfX2TkjEYnnj40iFAbOTQURDEfg8kzjiqVtitsPBMLYMzCUdez5fCHFmX36ex2KF1ajE168deWMxzw39WB0wovujvS7lSIRiV8fOZf18ZkL3/wkGxxy46PfeTHtFvrv33oF1ixKn6Xv5LlJHB6ZxvY9Fx6529Hfg/kWI7pa049/IBDGk4OjJTsX+Xwh/PfASNbxk4/RCS/e27c4cW6P3/U8OuGtmgZLNcumTL02NqEYV2a9DqtyfEyj1DGXqwlvABtWpZ6zdvT3YMJbuwMnF5vPF8KeA0MlLcdERLnIVHdFIjLrtvS0N4D9Qx6MTwXhDYbxTzNmAX3of4/iL6+6CO/tW4zv7z2J9/Ytxkce2ZtyrTvk8eGt3e01ew13aHQCJ8/50oZrsJknUsYenfYG8FOFWUVnzvaZiU6rhUYICAFohYBOm37Mcr0WAqr/+uD8dADvuXQxPv7DfSnXR+4qaWtkO5NrJoXcV3hH7PcmANcq/GTy/wH4OIDk0fw6pJRDABD73R5b3gng9aR0p2LLOmN/z1xecjPvBNu0uhNf/uVh3HhFF1wef6JjDYjNEvh4dCbQ+P8ff3S/4qyEmWYwVHtt/5nZZzGMjy8FANddujBx8RXPe9qMJRlm4cvmeGSbt1xnAKTqkOtMm/msk+vsnKfOT+H1cz7c+u0X8Hfffwm3fvsFvH7Oh1Pnlbef8+yTQ27lmYFU8qPVaBVnC9VqlBscuR6ffD6DWnZGZUKJIbfahAaBRAdIPO32PYMY9ihX3qU+F+UaP/kQQpNybvcFozN3CVG7jw+UUzZlyuMLK8aVx5f7rL7VVv/5w1Jx3/zhqhhpoyqUoxwTEeUiU92VbVs6EAjjiYFhfOhbf8DAGU+iYy2+zgPPHMZNb1qGYFjigWcOY9PqzrT2xo7HBxEMyZq+hpvwhRIda8CF/ZrwhVLSZTvbp5r4zSV/8Y3f4W//80V84Bu/w+79ZxAIpLYlcr0WAqr/+iAUkYrXR8EqaWsU+tkCBXSuJXWEnVD6iacTQjyXvJ4QYhOAESnlC1m+lVI3q8ywPH0DQtwqhNgrhNg7Ojqa5duqmznToBDRTqov/uzVlNlB43zBCzOBxv8fmUi/KMw0g6Haa2qz6LmSLjrj40uZ9Jq0GUvVZjBVm4VPSb55y3UGwHpW7BgtpUxxWqx1Ms3OqcR13q94Yeg6rzxzT66x58pxZqDRSeX0o5Nqs1Xmdnzy+QwKUen4bDTqEl8QxJn0GlhUHvNUm611VGW21lKfi3KNn3zkus/1ptAYzaZMFfMYV1v9V+oZc+tBoeW40udRokwYn7UpU92VbVt6/5kLXxyoXRf6AiEcHZvKmGYqECppHVbqGD07GVDcr7NTqV/MFlpfZvvlWq7XQtG8lff6IFcjKsdupEraqsVoC5XjK+2ZAwy9GUB/7LHO7wG4RgjxHQDDQggHAMR+j8TSnwKQNDw/FgI4E1u+UGF5Ginlg1LKPillX1tbW4G7k3onWFzylMRKF4HJ0yyozUqotN14WrXXHCrLk2cxjM/y+eTtV+Gq7lbF9DP/V5uFT4la3uyz5E0t77m8d70odoyWUqY4LdY68dk5Z6ZXm51T7aJ3RKUzK9fYs8dm9klPrzL7ZJNyerXZQnM9Pvl8BoWodHzOt+hxx4buxD6b9BrcsaEb8xuUx7doVzn+bSrHv9TnolzjJx+57nO9KTRGsylTxTzG1Vb/dZQhRmtdoeW40udRokwYn7UpU92VbVt65pc9Sut0NpsRjkRS2mEz01gMupLWYaWO0Q6byjm+SXm20LR0WdYF2X65luu1UDRv5b0+yJXqsauStmox2kLl6FxLuZtMSvlJKeVCKWUXohMVPCOl/AtEZxz9YCzZBwE8Fvt7D4D3CSGMQoilALoB/D5259yEEOIKIYQAcFPSOiWVfCcYADy+7zTWLZoHk16DR184hduvSb0I3H5tD57Yfzrxv9qshDO3m5xW7bXeBTbcs8WZslxpFsP4LJ+XL5mflved/anr5zrbi1reVs+St94FNuzcXNh7U/llitNirROfnXO2uI5z2NQ7eJXkGnu9Dlt6Oel3olclPytjswrOTH+xyqyCuR6ffD6DWray3YqFzWbcevUy/O01y3Hr1cuwsNmMlR3KMzM1mbTY0d+Tcnx29PegyaT8WG6pz0W5xk8+VqnE3Ko8ZrKci7IpU7nGVSbVVv8xfmZXjnJMRJSLTHVXtm3p5C97lK5j7313L8wGAWenDXds6Mbj+04rXuvqdaKmr+GcHVbFc/zMWbPjs32mp8tuBvhsv1zL9VoIqP7rg2qvRwv9bAFASFnaZ1yFEH+UUl6q8tpbAPwfKeUmIUQLgF0AFgM4CeAGKeW5WLpPAbgZQAjA30kpfxJb3gfgIQBmRCcy+JicZYf6+vrk3r17C96v+Ewc8ZnoFjSZ8NTBYdz1o/1objDghr6FWDy/AR1WE2wmHSb8IQRCESyeb8HSVvVZO2ZuN3mGD7XX4jPBZDtNr1LeB1yexKwiqwuYLTTXvMVnpinkvWvMrKNJFitGSylTnBZrnVziOp/JMXKNvfgscfHZY2abJc7j9eEV11Qi/cV2C6wKM4XG5Xp88vkMspRxI5WKz1zj4X+PjkKr0VyYXTQSwZuXtRUtHnKVa/zkY8Lrw8GkmFtlt6ApQ8zVqJKdQ2crU/nEVSbVVv/NkfgpSJbluC7q+bnqxRdfxF2P7kPz4pUAgPGTr+Jz71mDdevWVThnRVWV9TzlJ1PdlU3baWYbekmLGds39UCjAcx6HTqsRiyeH+2cOTrqgcsTQCAcRqNRj7FJP5obDGgy6bCiralYdVjFzqFebxAHXJ4L53i7VXEW0EJmlMzlmiXXa3ygpNcHRVGO9nAhsvxsVQ9oOTrXXpRSVk2NVMoKIxKRODo6iWNnp2DSa9HcoMfFHepTHtOcxEZ3iVTbhWoNq4tGN+OhblX0HMq4oiywnq9h7FxjfM5FVVa31f05tMqON+VONUYL7iYUQvwtgO9KKcdVktxY6HvUCo1GYHlHE5Z3ZH/rIBEVh8GgRV/X/Epng6oE44FKgXFFRET1hnVbefF4169i3FJlB/AHIcQuIcTG2PhnCVLKgSK8BxERERERERERUdUp+M41KeXdQohPA3g7gA8D+LIQYheAb0gpXyt0++UWf7Z5yO2Dw2ZGj4OPdRLVApbdyuLxp2rG+CQiqiyeh6kaMA6plIoyepyUUgohXABciE460Azgh0KIn0spP16M9yiHUCiC3ftO4+7dFwYYvGeLE1vWdLLQEVUxlt3K4vGnasb4JCKqLJ6HqRowDqnUijHm2u0APghgDMB/APhHKWVQCKEBcBhAzXSuDQ65E4UNAHzBCO7ePYDu9kasWdSc07biM2G4PH7Yq3AmDKJ6Usyyq4ZlWh2PP1Uz1u1ERJVVjnYCFU+91nXFisN6PT5UuGJEQQuA66SUJ5IXSikjQohNRdh+2Qy5fYnCFucLRuBy+7BmUfbb8flC2HNgCNv2JE2x2+9Ef6+DBY+oBIpVdtWwTGfG40/VjHU7EVFllbqdQMVTz3VdMeKwno8PFa6g+x9jd6e9Z2bHWpyU8mAh2y83h80Mkz71kJj0Gthtppy2c2DInShwQLTQbtszgAND7qLllYguKFbZVcMynRmPP1Uz1u1ERJVV6nYCFU8913XFiMN6Pj5UuII616SUEQD7hBCLi5SfiupxWHHPFmei0MWfw+5x2HLajsvjV+wVH/b4i5ZXIrqgWGVXDct0Zjz+VM1YtxNRtQgGg3jxxRdTfoLBYKWzVXKlbidQ8dRzXVeMOKzn40OFK8a9iw4Ag0KI3wOYii+UUvYXYdtlpdNpsGVNJ7rbG+Fy+2C3mdDjsOU8wKHdaoRJr0kpeCa9Bh1WY7GzTEQoXtlVwzKdGY8/VTPW7URULQYGBvA3X9kDq30JAMDjOoF/uw1Yt25dhXNWWqVuJ1Dx1HNdV4w4rOfjQ4UrRufajiJso2rodBqsWdRc0PP/vQ4bdvY7057F7uW3M0QlU4yyq4ZlenY8/lTNWLcTUbWw2pegefHKSmej7ErZTqDiqfe6rtA4rPfjQ4UpuHNNSvlrIcQSAN1Syl8IIRoAaAvPWu0ymXTo73VgaWsDhj1+dHAWEaKaxjJdWTz+VA0Yh0REVO9Y12XG40OZFBwFQoi/BHArgPkALgLQCeDfAWwodNu1zGTS4fKlLZXOBhEVCct0ZfH4UzVgHBIRUb1jXZcZjw+pKcaD7rcBeDMADwBIKQ8DaC/CdomIiIiIiIiIiKpaMe5f9EspA0IIAIAQQgdAFmG7VAciEYnjZ6cw7PGhw2pCV4sFGo2odLaI5iSWx8rhsadqxxglIqpfPMcXD48lqSlG59qvhRD/BMAshHgbgL8B8HgRtlvV4oVq0h+EPxjB8IQfDqsJvQtsMBjm9JBzCZGIxFODLty566XEgI/3bV2LjT12noDmoFJXRIFAGPvPuOHy+FgWFdR6efT5Qjgw5IbL44e9xsa3qPVjP1fUcowVijFKRFR5+bSVs2n/8hyfnWzaATyWlEkxWo13AbgFwAEAfwXgSSnl14uw3aoVL1S7XzyJDasc2L5n8MJsIZud2LJ6AS/qARw/O5U48QCALxjBnbtewsW3X4VlbY0Vzh2VU6krokAgjN37z2DbYwMsiypquTz6fCHsOTCUNjNTf6+jJjo/avnYzxW1HmOFYowSEVVWPm3lbNu/PMfPLtt2AI8lZVKMMdc+JqX8upTyBinl9VLKrwsh7lBLLIQwCSF+L4TYJ4QYFELsiC2fL4T4uRDicOx3c9I6nxRCHBFCvCqEeEfS8suEEAdirz0g4s+mlli8UH3giqWJjjUAaG4w4NT4NJ45NIIXjp9DIBAuR3aq1rDHlzg2cb5gBCMTvgrliCpFrSI6fnZKdZ1QKIJ9r4/jqYEh7Hv9PEKhiGra/WfciYZFfPvbHhvA/jNu1XV8vhD+cOwsHt93Bn84dhY+XyjPvasNtVweDwy5E40dIPb57hnAgSH1zzdXkYjE0dFJPPfaGI6OTiISKd7oBrV87OeKbGOsXs8bjFEiosrKp608W/s33rY5NDyBj1y1DA6bKbGuLxiBxxvIuq1dywKBMPYeP4cn9p9RvUbPth1QzvqylG1TKo1ifB37QQD3z1j2IYVlcX4A10gpJ4UQegC/EUL8BMB1AJ6WUn5OCHEXonfEfUIIcQmA9wHoAbAAwC+EECuklGEAX0V0ptLnATwJYCOAn+SzE7nchjt03ovmBgN8gTBuuXIZmow6rF5kxelxHz7NO2cSOqwmmPSalBOQSa9Be5Mpw1qkpNqe7Q+FIhgccmPI7YPDZkaPwwqdTr2vPlNFpPQtTygUwY9fOp1Snj6z2Yl3r+1UfB+Xx4cV7Y34yNUXwesPocGow9effQ3DHuWKbi7epVLq8ljKGHV5/Hjj0vn40JVLMT4VxHyLHt/6zTEMe/xF2X6p76zkubDyZotPl8eP5gYDrrt0IeJf0z36wqmUGPP5QnjyZRf+6ccHEnHy2Xf34l2X2Gv+vMEYJaLZVFtbtN64ziu3lV1u5bYyEG3/+oIROGymlPprfDqg2La5/ZpufPv5Exhy+9C3xIbDI1OJtnbfEhv+/m0rMT4VREcdDY0w8+6+JS1mbL+2ByatFvZ5F+LY5fGrXEuktjU7rCYsaTFj0+rOxPF+fN/poteXfPy0NuVdYoQQ7wfw5wCWCiH2JL3UBOCs2npSSglgMvavPvYjAWwG8JbY8ocB/ArAJ2LLvyel9AM4JoQ4AmC9EOI4AKuU8rlYfh4BsAV5dK7lEryRiITZoMVH/2QZJgNhfOM3R+ELRnD7huV48Nmjad8cLGu1oK9rfq5ZqgtdLRbct3Vt2nHtarFUOms1pdpOrqFQBLv3ncbduy90TN2zxYkta5Q7voDcL9wGzrgTlT0QLU+ffmwA3e2NWLu4OS191/wGvP8NS/DxH+5L5Gn7tT1YPL9Bcftq304tbW2o26m1S1keSx2jS1sbsLHXgb/69guJ7e/o70FXq/Lnm6tS3+LPc2FlZROfnfNMuOmNS3D/04cTae7Y0I0F8y6co14Z8SQ61oBonPzTjw9gWWsD1i6u7XqeMUpEmVRbW7Qe6XVCsa2s16ofX3uso+e9fYvxwDMX6q/PvrsXx8bS2zYPPHMYt1y5DN/4zVH8w9svxocf+gN8wQhWd1rxnksX45aH99bdl87Jd/c5bCa8t28x/ua7f0yL48XzzYrXEovmm1O2t7i5AR+7pjvtOmhxc3HapHF8/LQ2FfJY6G8BfAnAK7Hf8Z9/QPQOMlVCCK0Q4iUAIwB+LqX8HYAOKeUQAMR+t8eSdwJ4PWn1U7FlnbG/Zy7PWS634R4/O4WpQBhjUwF8KqmRHZFQ/LZB7c6ZuUCjEdjYY8eTt1+F7936Bjx5+1WshPOQz23ipTQ45E5UKPH83L17AIMZHtGLX7iZ9NFTzmwXbqfPexXL0+nzXsX0vlAYOx4fTMnTjscH4Q8pP5rt8vhVymtx7oSqRqUsj6WO0Wl/OOURfF8wgu17BjHtL86j96W+xZ/nwsrKJj4D4UiiYy2e5v6nDyMQvhAXwyrnjRFPoAx7UVqMUSLKpNraovVo3BvE7dd0p7SVb7+mG+e9QdV1zHoNtm/qSXSsARe++DlxbkqxzlrdacWTt18FtzeYeP0jV1+EHU+ktrOKPfxGpbiS2njXXbow7VjF4zh+7TDzWmLmMTw5Pq14HXRyfLqo+eZwDbUp765oKeUJACeEEM9KKX+d/JoQ4vOI3nWmtm4YwFohxDwAPxZCODO8lVLLTmZYnr4BIW5F9PFRLF68OO31XB5ZG/b4MOUPKXamKX3b0GGd249UaDQCy9oa2cM+i0wxmusjlaU25Fa/bX3NIuV14hduF99+FUYmfGhvyvw4wXyLQbE8zbcYVPKkfNHrcit3ltmtRpXyalTegTqRb3ks5jk0H8MTKp2hE8XpDC3HI3E8F5ZWoefQ5IuM5DSe6QtjqpkNWsU4MRqKMXxt5TFGS2u28yhRJVW6niegpcGAe/eexC1XLoMQgJTA9/eexJduWKu6ztGxaYyofDYWo06xzuruaMKytkZM+EKJ173+UNV/6ZzvOdSR1MYTQvlmmJEJH8YmA4qvjU6mHoNylQUO11CbitEifJvCsndms6KU8jyij39uBDAshHAAQOz3SCzZKQDJl+wLAZyJLV+osFzpfR6UUvZJKfva2trSXo8HbzK14O2wmmDQaqAVSFnn0RdO4Y4Nqd827NzsxOoFNtX9J4rLFKO5xGc5OGxmxfzYbZnzE79wu2JZK5a1NWa8I6LJqIuOh5BUnrZf24NGo/L3AfHOspl5Uuss63XYsLPfmVpe+53odbC8KinmOTQfHTl+vrnK9c5Kqj6FnkMXqJ3X5l2IsUajLq2ev2NDN5pUzktEyWY7jxJVUqXreQJ6F9hw21u78Y3fHMWXnzmCb/zmKG57a3fGa0m71QiPL6jcRmoyZmzb9DisuGdLtC3cEOuIS9tGFX3pnO85tHeBDTs3p7b5k8XjuKNJpa3ZlHoMylUW2DatTYWMufZRAH8D4CIhxP6kl5oA/G+G9doABKWU54UQZgB/CuDzAPYgOjnC52K/H4utsgfAfwoh7kN0QoNuAL+XUoaFEBNCiCsA/A7ATQD+NZ99yWWska4WC14fn8JF7RbcsaE78RjJ+HQADXptbIwWMxY1m+F02ObsZAZUPNU2Fk68Mp451kBPETumVrQ34bTbiy9evwZTgRAsBh30OoGV7U2K6eOdZTMnKFDrLDOZdOjvdWBpawOGPf66Gri1Ekodo6vsFsXPd5W9ONvP9c5Kqi3ZxOcquxX3vrs3MdyDSa/Bve/uxSX2C+eQle0WnBr34tarlyEiAY0AOueZsbKdDV0iqm/V1hatRwaDFltWL8CyVkti0ojVCzJfS/Y6bBhy+1KuSU16Db50wxosnm/B4vkW1baNTqfBljWd6G5vhMcXwM7NzsTYZPX0pXPycR2fDuCz7+5NmZgoHsftjbr0Y7A5va1ZrrLAtmltEtH5BfJYUQgbgGYA/4zozJ5xE1LKcxnWW43ohAVaRO+c2yWl3CmEaAGwC8BiACcB3BDfjhDiUwBuBhAC8HdSyp/ElvcBeAiAGdGJDD4mZ9mhvr4+uXfv3rTl8RlwsgneSETi5LkpjE364Q1G4AuGYTXp4fEF0dZohHOBLePMiTSnzXpGVIrRXOKzHOKzhbrcPthtJvQ4ih/zgUAY+8+4s25g+HwhHBhys7OscBkDqxjn0HxMeH046JpKfL6r7BY0mfmN+RxUsnNoNue1Ka8fg67JRBz22BthMVfPN/tUFfKKUaoOL774Iu56dB+aF68EAIyffBWfe88arFu3ria2n6WqrOcpPz5fCAeHPZiIPdq5tMWCi9ozPyGitp0qaUeX9ByaKY4nvT68nNTWvMRuQaNCW5NlYc5T/bALGXPNDcAN4P0AIIRoB2AC0CiEaJRSnlRZbz+AtBpESnkWwAaVde4FcK/C8r0AMo3XlrVcxhrRaAS6WhvR1coxBqg8qm0sHJ1OgzWLmlXHWCsGg0Gb00y7JpOubmf6rAWljtEmswnrl7IzjfKTTXxmc16zmI1Yv5SdaUQ091RbW5SiTCYd1i0pfMbqudKOzhTHjVm2NVkWSE3Bt5oIIa4VQhwGcAzArwEcR/QuMiIiIiIiIiIiorpWjOe47gFwBYBDUsqliN59pjrmGhERERERERERUb0oRudaMPZIp0YIoZFS/hLA2iJsl4iIiIiIiIiIqKoVY5TC80KIRgDPAviuEGIE0YkHiIiIiIiIiIiI6lox7lzbDGAawN8DeArAawCuLcJ2iYiIiIiIiIiIqlrBd65JKadif0aEEP8N4KyUUha6XSIiIiIiIiIiomqX951rQogrhBC/EkL8SAixTggxAGAAwLAQYmPxskhERERERERERFSdCrlz7csA/gmADcAzAN4ppXxeCHExgP9C9BFRIiIiIiIiIiKiulXImGs6KeXPpJQ/AOCSUj4PAFLKV4qTNSIiIiIiIiIioupWSOdaJOlv74zXOOYaERERERERERHVvUIeC10jhPAAEADMsb8R+99UcM6IiIiIiIiIiIiqXN6da1JKbTEzQkREREREREREVGsKeSyUiIiIiIiIiIhoTmPnGhERERERERERUZ7YuUZERERERERERJQndq4RERERERERERHlqeyda0KIRUKIXwohDgohBoUQd8SWzxdC/FwIcTj2uzlpnU8KIY4IIV4VQrwjafllQogDsdceEEKIcu8PERERERERERHNXZW4cy0E4B+klKsAXAHgNiHEJQDuAvC0lLIbwNOx/xF77X0AegBsBPBvQoj4TKVfBXArgO7Yz8Zy7ggREREREREREc1tZe9ck1IOSSn/GPt7AsBBAJ0ANgN4OJbsYQBbYn9vBvA9KaVfSnkMwBEA64UQDgBWKeVzUkoJ4JGkdYiIiIiIiIiIiEquomOuCSG6AKwD8DsAHVLKISDaAQegPZasE8DrSaudii3rjP09czkREREREREREVFZVKxzTQjRCOBRAH8npfRkSqqwTGZYrvRetwoh9goh9o6OjuaeWaISY4xSNWN8UrVjjFK1Y4xSNWN8UrVjjFItqEjnmhBCj2jH2nellD+KLR6OPeqJ2O+R2PJTABYlrb4QwJnY8oUKy9NIKR+UUvZJKfva2tqKtyNERcIYpWrG+KRqxxilascYpWrG+KRqxxilWlCJ2UIFgG8AOCilvC/ppT0APhj7+4MAHkta/j4hhFEIsRTRiQt+H3t0dEIIcUVsmzclrUNERERERERERFRyugq855sB3AjggBDipdiyfwLwOQC7hBC3ADgJ4AYAkFIOCiF2AXgZ0ZlGb5NShmPrfRTAQwDMAH4S+yEiIiIiIiIiIiqLsneuSSl/A+Xx0gBgg8o69wK4V2H5XgDO4uWOiIiIiIiIiIgoexWdLZSIiIiIiIiIiKiWsXONiIiIiIiIiIgoT+xcIyIiIiIiIiIiyhM714iIiIiIiIiIiPJUidlCiYiIiIiISioYDGJgYCBlmdPphF6vr1COiIioXrFzjYiIiIiI6s7AwAD+5it7YLUvAQB4XCfwb7cB69atq3DOiIio3rBzjYiIiIiI6pLVvgTNi1dWOhtERFTn2LlGRERERERVb+ZjnsFgEABSHvPkY59ERFQJ7FwjIiIiIqKqN/Mxz6GB56FtnI/2rhUA+NgnERFVDjvXiIiIiIioJiQ/5ulxnYDO2s7HPomIqOI0lc4AERERERERERFRrWLnGhERERERERERUZ74WCgRERERERVk5mQDACcXICKiuYOda0REREREVJCZkw1wcgEiIppL2LlGREREREQFS55sgIiIaC6pyJhrQohvCiFGhBADScvmCyF+LoQ4HPvdnPTaJ4UQR4QQrwoh3pG0/DIhxIHYaw8IIUS594WIiIiIiIiIiOauSk1o8BCAjTOW3QXgaSllN4CnY/9DCHEJgPcB6Imt829CCG1sna8CuBVAd+xn5jazEolIvDYyiWdeGcbvjp7F8bFJRCIyn00RVYVIROLo6CSee20MR0fnRjzPxX2uJqFQBPteH8dTA0PY9/p5hEKRSmeJKIHxSURUWTwPUykxvqgaVOSxUCnls0KIrhmLNwN4S+zvhwH8CsAnYsu/J6X0AzgmhDgCYL0Q4jgAq5TyOQAQQjwCYAuAn+SSl0hE4qlBF+7c9RJ8wQhMeg3u2NCN7o5GXLOyAxoNb4aj2qIU0/dtXYuNPfa6jee5uM/VJBSKYPe+07h790Di+N+zxYktazqh03FSaqosxicRUWXxPEylxPiialFN0dYhpRwCgNjv9tjyTgCvJ6U7FVvWGft75vKcHD87lbggBwBfMIL7nz6M/afcOH52Kve9IKowpZi+c9dLdR3Pc3Gfq8ngkDvRoAGix//u3QMYHHJXOGdEjE8iokrjeZhKifFF1aKaOtfUKN12IjMsT9+AELcKIfYKIfaOjo6mvDbs8SUKYpwvGEFEAiMTvjyzTJSbTDGaK7WYrud4nov7XE6zxeeQW/n4u9w8/lQemWKU8UnVoJj1PFGxlTo+eR6mQrGep1pQTZ1rw0IIBwDEfo/Elp8CsCgp3UIAZ2LLFyosTyOlfFBK2Sel7Gtra0t5rcNqgkmfehhMeg00AmhvMhWwO0TZyxSjuVKL6XqO57m4z+U0W3w6bGbF42+38fhTeWSKUcYnVYNi1vNUPpFwCK+88gpefPHFxE8wGKx0toqu1PHJ8zAVivU81YJq6lzbA+CDsb8/COCxpOXvE0IYhRBLEZ244PexR0cnhBBXxGYJvSlpnax1tVhw39a1iQIZH3Nt9UIbulosBe4SUfkpxfR9W9fWdTzPxX2uJj0OK+7Z4kw5/vdscaLHYatwzogYn0SUv8nR0/jCfx/AXY/uw12P7sPffGUPBgYGKp2tmsPzMJUS44uqRUUmNBBC/Beikxe0CiFOAdgO4HMAdgkhbgFwEsANACClHBRC7ALwMoAQgNuklOHYpj6K6MyjZkQnMshpMgMA0GgENvbYsfJjV+HkuSk0GHTosBqxeL6FA6FTTYrH9MW3X4WRCR/am0zoaqnveJ6L+1xNdDoNtqzpRHd7I1xuH+w2E3ocNg4iS1WB8UlUvYLBYFpnldPphF6vr1CO0jW2L0Lz4pWVzoaiWjh+AM/DVFqML6oWlZot9P0qL21QSX8vgHsVlu8F4Cw0PxqNwEXtjbiovbHQTRFVBY1GYFlbI5a1zZ2Ynov7XE10Og3WLGrGmkWzpyUqN8YnUXUaGBjA33xlD6z2JQAAj+sE/u02YN26dXltL/4YZ9wrr7wCKdVfB6qzMypbxT5+pcTzMJUS44uqQUU614iIiIiI6IJauQup2Kz2Jap3hs08JjM7y2aKPsbpR/ugHwAwNPA8bMvWqL5ezZ1R2cp0/IiIqHzYuUZEREREVGG1dBdSucw8JjM7y5QkP8bpcZ3I+DoREVGxsHONiIiIiKgKzXyEsZq98sorKZ1ZHtcJvPKKsaB1lPZ/cuR1jDeYAQBTY0PQ+vx5/6/0fsn5mS19rvI5RrluD8jc+UhERKUhZKZ7q+uQEGIUwMyvsVoBjFUgO5XAfa2sMSnlxkwJVGI0X9V4DEptru1zsfc3Y4xmEZ88/vWvkvtc6Dl0Lnxe3MfKKnc9n6tqPnbZqvV9qHT+C63nZ6r0/pQS96386qGeZx7qOw+qMTrnOteUCCH2Sin7Kp2PcuC+zi1z8RjMtX2utv2ttvyU2lzbX6C297mW854t7iNlUg/Hrtb3odbzP1O97U8y7lvtqYb9Yh7mbh44Py0REREREREREVGe2LlGRERERERERESUJ3auRT1Y6QyUEfd1bpmLx2Cu7XO17W+15afU5tr+ArW9z7Wc92xxHymTejh2tb4PtZ7/meptf5Jx32pPNewX8xA15/LAMdeIiIiIiIiIiIjyxDvXiIiIiIiIiIiI8sTONSIiIiIiIiIiojzNuc61jRs3SgD84U+lfmbFGOVPhX8yYnzyp8I/s2KM8qfCP7NijPKnwj8ZMT75U+GfWTFG+VPhH1U10bkmhPimEGJECDGQtGytEOJ5IcRLQoi9Qoj12WxrbGysdBklKgLGKFUzxidVO8YoVTvGKFUzxidVO8YoVaua6FwD8BCAjTOWfQHADinlWgDbYv8TERERERERERGVTU10rkkpnwVwbuZiANbY3zYAZ8qaKSIiIiIiIiIimvN0lc5AAf4OwE+FEF9EtJPwTZXNDhERERERERERzTU1ceeaio8C+Hsp5SIAfw/gG2oJhRC3xsZl2zs6Olq2DAJAJCJxdHQSz702hqOjk4hEMo6BR3NUJWOUSqOeyn4txmc9HX+aXblilHFF+arF8ygVVzWfPxifVO2qKUaruSxTZQkpayMYhBBdAJ6QUjpj/7sBzJNSSiGEAOCWUlozbQMA+vr65N69e0ub2ZhIROKpQRfu3PUSfMEITHoN7tu6Fht77NBoBAKBMPafccPl8cFhNaF3gQ0Gg7YseaOKEbMlKGeMUmlEIhLPHxtFKAycmwpivkUPnRa4YmkbNJpZQ6DSMmawFuJztnOvEp6Pa0bFzqH5xFUmjLm6xXq+RpWyTBb7/FGgmq/nqa5V9Tm0nGWZ7YSqpfpB1/JjoWcA/AmAXwG4BsDhiuZGwfGzU4mCBwC+YAR37noJF99+FRbazNi9/wy2PTaQKJg7NzuxZfUCFhqiGnfq/BReP+fD9j2DifK9o78HC5unsHh+Y6WzV/cynXuXtaUf/0AgzPMxzSrXuMqEMUdUXUpdJot5/iCqBlJK+Hw+mEwmRO9zmRvKVZbZTqhNNfFYqBDivwA8B2ClEOKUEOIWAH8J4EtCiH0APgvg1krmUcmwx5coeHG+YAQjEz7sP+NOFJb48m2PDWD/GXclskpEReQ67090rAHR8r19zyBc5/0VztnckOncq4TnY8pGrnGVCWOOqLqUukwW8/xBVA18Ph/e+8DP4fPNrRguV1lmO6E21cSda1LK96u8dFlZM5KjDqsJJr0mpQCa9Bq0N5nw8pBHsWAOe+bWCYqoHo1M+JUr3kl2rpVDpnOvEpdKQ4nnY0qWa1xlwpgjqi6lLpPFPH8QVQutwVjpLJRducoy2wm1qSY612qJzxfCgSE3Gk0aeAMSn9nsxKeTbuf80g1r4J4OoL3JqFIwjTgyPIHRST86rCZ0tVhqYYwmoroXiUgcPzuFYY9v1rLpsClXvHaresV73uvDIdcUhj1+dFiNWGG3YJ6Zje64+LnV5fHDbjWi12GDyaRchXW1WPClG9bgH36wL+Xc29ViUUzvUGkodWT4vHI17Q1gwDWR+Hyd9iY0mA1F2z6VXleLBV+8YQ3+T1JcfTFDXGVSjpjLVS7nOKJ6U+oy2dViwb//xaWY9IUx5Q/BYtKh0ajN6/xBRJVTrrJcje0Emh0714rI5wthz4EhhEJ+6HQGbNsziOYGA269ehkuamtEc4MO56dDuPfJl3HLlcuw/doe7Hj8wphMO/t7cOLcFG785u/TBkiMRCQGh9wYcvvgsJnR47BCp9MgFIqkLF/Z1ohXRyfS0lHpzfwseOyrWy4XkpGIxE8GXPiHH7yU1FmzFu90Kg9euryjATv7ndi2J2mchH4nujsaFLd/3uvD714bRzAsMe0PYWQCGJ8K4A0XNbODDRfOrTOPZ3+vQ7GDbdrvRzgicevVyxCRgEYA4YjEtN+PRoXjeZHK57Vc5fPK1bQ3gCdfHsbduy9s/54tTrzrko6idrDxHFRaHr8fkRlxFYlIePz+nMtpqWMuV5GIxP8cHsFE7GLh7FQAr5+bwlXd7exgoznhko4m1TL5+2NnE1+MrLJb0JRHvezx++GfcReKPxjJ6/xBRJXj8fsx4gmknSuKXZbVzkk9HU1Fe49k5WpD1ntblZ1rRXRgyI1tewbwyIfX46ZvRTvIhtw+PPD0EZj0Gjzy4fX4+KN/xBeuX4O/37UPK9ob8YXr18AbCMFi0KHJpMVffeePaQMkrvjbK/HSqfNpF2abehx4YnAoZfnOfie+8qvDOHHWm0i3ZU1nXQVtNQqFIti973TaZ8RjX51ynenn6OhkomMNiJbNf/jBS1jZcSWWK1Ryr7qmsGvviUT5Nht0eOS3R9HV2oD1S9Mr3hNjXpybDqZ0tm+/tgcnxryYt4iN7vi5NWXciT0DWNragMuXtqSlf9k1hY8/uj/t275Hbl6vePwP5fh55erl4cnEuSGe/7t3D6CrxYK+rvkFbx/gOagcDuUYV7Ntq5Qxl6vjYx6ccfvTzkHHxzxY1m4re36Iyu3Q2CR+cfAMvnbjZTg/HcS8Bj2++/wxdDabcMvDe1Pa2e90tuXcwcZ6nqg+HHJNKbZJu1pzbwtk8uqo8jlpRUcj1i5uLtr7AOVrQ86Ftio714rI5YmOszQ8ofKMdGy51x+CLxjB/tMe3P5fLybSfP49vYrrHTs7pXhhtmR+Q9rybXsGcMuVy/CVXx5JpOtub8SaRbkVQrVe5ZlTAvfYrTgz4Zvzj5EMDrkVP6N8jj2VXq4z/Rw7O4XmBgOuu3Qh4hMiPfrCKRw7O6XYuTbs8WPvCTf2nngxbbmSqUA40eCO52fH44P45ocuL2Q360b83JosOu6E8vEcziN9Lp9XrsYm/YrxM1bEMfh4Diq9XONqtm2VMuZyzs9EEP/+6yO45cpliRj9918fQVfLaixrr0iWiAqWyx3qQ24ffvbyGH728ljK8j9d5SjKRXQ56nmvN4gDLk/iLrteuxVms75o2yei4rYFMjl13qt4Ttq8dlHRO9fK1YYcHHLj9NkJPPzh9RiZiJ6Xnzs8jMEhd920Vdm5VkR2qzHxLLTaM9ImvQYNRp3i6w0GHZa0mLFpdWeicfv4vtOwmvT4/HW9mGcx4OCZCUwGQnj21RFMB8P4yFXLYNZroBECQgAXtTUiFJb45gf7oNUAZqMWJ895EQhFEmMUBQJhvOzywOMLwheMYGmLBQa9wNhEAL5QGJGIxMhkAJ/68QH4ghEsaTHj/17rRERGIITAjscHceKsF0tazLjtLd0pt6tmuvunng25lTtUXW4f1iyqUKZIVaaZfpQ612wNOtz0xiW4/+nDiVi/Y0M3rGblU2iH1Yi/v2YprljekVJ5dDQpD/w6PhXAG5fOx4euXIrxqSDmW/T41m+OYXwqUPjO1oH4uTX9nKp8PDvySL/1Mge2XLoYYxN+tDUZ8eM/nlT9vHLV3KDHx65Zjp1PvJyIn22bLkFzQ/Eues6c9yl24A3xHFQ0ucbVbNv6yJsX4U97OjE64UN7kwk/HzxdtJjL1YQ/hNvechFOnfchIgGtAG57y0WY9Icqkh+iQmVzh3ryWJ4dViMe/vBamPUmDMfq7VHPJFqbLHjgfWvR1mTED/5wEj96aSivi+hzUwHFdkex6nmvN4jHB1xpj5Bd67Szg42oiFTbAkWuv1sshrRzkjfgg16XeTiRfMZwLtd1rEZE4GhuxAe/9fuk81QPtCIy+8o1gp1rRdTrsGFnvxNHXOPY2d+DbXsGUyq4U2c92Nnfg4d/exTbN/VgxxODKRfqP3rhdfz1nyxPG4ftG785grWLWvCJH13o7PrrP1mOv/r2C4l0//TOixGWwMf+68WUbdptJnzrN8dwaGQSO/ud+DNnO54+NIbT496UjoJ/vq4XoxN+3PfzQ7jlymX4xm+OwheMwGEz4b19i/HR7154r9uv6ca3nz+BTas7026LzXT3Tz1z2MzKA9jbeKt/Ncp1ph8NNInyAkRj/f6nD+M7t7xBZftaxcqjw6ZVTL+0tQEbex0pZXpHfw+WtlZm/KVqEz+3zrxo6HUoP652id2imP4Su/Jgs3abFn1drbj5oT9k9XnlymzQJDrWgGj87HziZez6K+X4yUeH1ajYAdxeoc6aerRCJa5WqMRVJo55Wqywz8OHZpwjHM3Fiblc2a1GvDYyiQefPZoSPxc7rBXJD1GhZrtDXW0sz6/8al9iaJWd/U4s1Idx+/deSpRRnRZ5dajn+iVRrg64PCqPqjVgvcLwCUSUn8XNWoXr/B4snl/c+ntpiw7PHp7Gtj2p7YSru9W7b857ffjZwGjaee3tzraMHWzluo71BpE4bkD8PDWIR25eX9T3qaT6eLi1SphMOvT3OtBtb0bvwiY8cvN6/Ov71+GRm9djpaMB8xob8JVfHcEblrUhGAnjazdehn+5fjW++cE+dLc34sY3dmHH49FJEG5763J85KplOH3ei/dctgQPPHPhwn7T6s60W8vHpgL4/FOvpF38HxubwkeuvihRyQ66JnFkZDKto+DY2BTu+/kh+IIRCIHEa9ddujDlvX3BCB545nDi7gi1u3/mmh6HFfdsccKkjxap+DPkPSoX/1RZXS0W3Ld1bcrndd/Wtaoz/YxkuNNNybA7rFh5DLvDiukn/WFsn5F++55BTPqV08818XPrt29ejy+/fx2+ffN61ckMAKDRbMK7nG0p5+B3OdsUJzMAAJfa5+UpzvEfOq/8CIHrfPHuTPSHwoodwP4QY6hY5plNePuMuJqtwapm6LxyzA2dr8zn5faGFOPH4+Wda1SbMt2hDqiP5blpdWfK//6gNun/QbznsiVYlUeHulGnxf+9tiel3fF/r+2BUVecC/JyPapGNNedOh/GIdd5PPTh9fjX96/FQx9ej0Ou8zhV5Pr75LhyO+HkuPr7qI0Hd8g1lfG9ynUdOxfOU7xzrchMJh0uWzIfJ89NYdofwHyLHuenA2gw6KARQCAkAQAjEwGMTATw6Aun8J7LFuLLzxzB316zHM0NBtx4xYXOtHgvdXODAUPuaINAqVMrIpU7unQaDbyBUOL/YY9fMe3MZfHea7UOtPhjR7nc/ZOvmeO89S6wwWCozLf7anQ6Dbas6UR3eyNcbh/sNhN6HLa6GZyxFuQSJxqNwDXdbfj2zevh8vhhtxrR67CpPs7c2qT8jXOrRfkb5+EJlcpjIrcxwkbqqLIplMGgRUujEaGIREujcdZzgEGrTzwurxUCBq36YzEjKp/XqMrnlSuzQasYP0ZD8c4P56dDivtwfpqdI8VkEjrEzxIi9n8+Sh1zuZr0KcfPhI/xQ7UjuR3Q0WTE2y9pTRmvKLmNqjaWpxCp/yfX29HOOT/esCz3O8GOn53Gf/4udRKT/3j2Nfzl1Rehd+G8nLc3UzEfWyeaq5IfFY9fG8z8IvfcdBDzGxtS7jy//ZpujE8Hi5qXfDqi8u28Ktd17Fw4T7FzrYgmvT687JqCRBjBkMDopB/Hx6bw+tkpbLl0ISZ8Ifz7X1yKUFhiZMKPRpMOf3pxGyb8QVx16xug0QhoBNLuFNu2ZxBfvH4NXhmewKMvnAKQ2qm1utOK9V3N+Px7etFg0OHrz76G/ac9MOk1WGVvQjx848F7ZGQiLbC14sI2H33hFG6/phsPPHM47b3i/0sJPLH/dNojMpnu/slHIBDG7v1nsO2xpNtbNzuxZfWCquxgW7OomeMbqchlYGEgt4F5A4Ewdu87k3Yb9JY1ynESCITx69dGEQxJTPtDGJ4Azk2P4q3d7Yrp2xsN+MxmJz6dFIef2exEe5PyuAcOm3LlYc9xjLD2DJVN/HwTPz6X2C2qd2bF1er015GIxN4TYwhHRKLzYWzSi74lrYoxFAiE8fuTY9AKLSIRiUA4gt+fHMP6xa3Kn2+TEX1LbLjpTcvg9YfQYNTh4d8eRVuRHqlsNOqwfdMqDMW+3NCK6CNCTcbiVcGOecox5LDVT4Ol0ny+EPYNnQOkFoBERAL7hs5hjWO+6l2UatqblMdcK1bM5aqtyaAYP22Nmcd2ISonpS/RAGD/GTfGJv0waDXY8cRg4rHO+9+7Fh980zKMTkS/7NZpkWijqj2m+aaLWrC8rRHzLXp85/ljKfV2IReBHVYjNqxsQUeTESMT8sL/Rbqo7LVblYdPsPPRbqJs+HwhDA6PQ0oNAAkJYHB4HD0dzSl1fLNZj+/vPZkyAdD3957EF69fk/V7ZTMuWj6PkndYo18qfOCKC2M4f+f5Y1mdZ8pxHbvKblG8nsrnbuBqxc61Ipn0+vDkwCh+cfAM3uHsTJkM4La3dOPWb7+A5gaD4pg4nc1mPPLbw3hn7wJ0tVhSCpHDZsJ1ly7ElD+ERoMWX7i+F9OBML50wxq8OjwBm0kPW4MetyaN1bR9Uw8MfzyJDavsGHJ7YdZrE5Vsj70R49MB/L+ta3HQ5UFEAodc5/GGpS1Y1tYIrUbgwV+/hu/vPYmvfuBSHB+bwqc3XYLPJA3E/dl396LJpMNbV7bBabeir6sZI7GLg2LPFrr/jDvRsQbEOhsfG8CyVgv6uuYX7X2otLIZWDhZrgPz7j+j/HjHsjblODk0OgEpZcoyKSUOjU7A2TkvLX1YhuHstOCRD69PDCraZBIIS+Vbs61mHXb2X4IGgx5T/hAsJh2m/UHYGpRPuUadVBy/Qa3vJX6+mXl8Mj36WMvTX79+bhLHx7xpx6ejaRJLWtNnaz12bgJnxgNpx+dY4wRW2uelpddpInjv5Uvw8R/uS6nsdZriDLC6wKbB0TFtynhW92xxYoGteMc9EgH+8R0r8S8/fTXxHv/4jpWIyNnXpey87p7EiTFfWhzOb5hEt2leTttqMgmsdDSnfPP9mc1ONJkqMxmQxaDFZ9/di3+KtV3idb3FWF1fYtHcFQiE8cvDIwiGJKb8IQzBh3PTAXiDYXz8h/tT7iD59vMn0NZowPh0EHd8/0K7Y+dmJ0KLIjAYtIpjeX5msxMDp87D4w9DOwZsWr0Q8xqiZaDQzqoVdgtcbhv+97UxRCRwZGQSF7Xb8hqzUYnZrMe1Tju6Whs4WyhRHk57JvHaiC+t7TjPPImLkur4YDiEm9+0FGenA4kvTG9+01IEw9nd6X3e68Ozh87iyMhk7FwwAZfHh6tXtKR0sDU3aLGjvycxbEx8POb5Der18gq7BX+6akHKGM75jg1bCq+NemE1afCtD12O0Uk/2hqN8Hj9eG3Ui7WL62OccnauFcnLsWecv3bjZYmABpAy6P91ly5UHNPk1quX4ZYrL8Lf73oJX/3zSxO91A6bKe0R0Ts2dOMnB4awac0CPPjsUdxy5TL8y89eTdnmjicG8bUbL8Ndjx7A+HQAX7+xD//1kTeg0ajHy8OT8AUi+MSPog2RviU2bO1bgpsf/kNK4+PyJfOwqNmCJS0WnJ3y4zu3vAHnpgLosBrTbhNdZmrE4uYGDA658bOXXSl3xMx2p8xsj/K5VMbMGPbMvXHdatlsAwvPlOvAvJlmuVESDkuMT4dSJg/Zfm0PHFblngitAA6cmkqrcNd3pXfsAMDohA9hKfB/kjprtl/bg9EJP1Z0pKf3BwW+8qsjiW/BpAS+8qsj+Jf3KH8L9rLKmApdreuxfqly5VSuabZLYdgTUB4A9cPrsaQ1Pb3bG1Y8PmoDpkakNvEtWjz9px8bUJ2wIlenxsOKx/47N6+HQl9fXty+IOY3GHDr1csQkYBGAPMbDHD7ivuYwlw2Pq08/kk+A/FO+qRizH27QoP6BiMR6DQiJX50GoFgpH5m8CqGXO6opuI6NDqB89PBtAvNYCicUo4eeOYwbrlyGVZ3WhMda/HXkr+cjY/luTSpM+rgkAf3/SK1zb1wnhn/+v51BX/eR0emcfq8N23SkKMj07h0SXEuKs1mPScvIMrT2Sn1tuNFSenMej2mg+G0smzWZ3duODYyjdPj6eeCYyPTWJd0LnB5gvi3GdcG//arI7h3Sy+WK1xLAMCR4WmVmw3egL6uyndeRRDBeW8Yd3z/Dynn8XZr9bQ1pr0BDLgmEvWC096EBnP2d/Gzc61I4s84j08FUy7yk8csUxu/LCKBUETCF4zAaIgWsPufPqw4mcD9Tx/G/9u6Fn8f66hQ2+bohD8xRttkIISxST8++eMDKTOBAsBNb1qWuFsjvu62xwbwyIfXY2wyAAmgtdGYuCMt+dG+zmYTRjwBTPqDGJ0IpNziec8WJzb1OPDciTFoRbSz0O0N4H9eG8FVF7VDp9Nk9cinQ2VWxw5r5U8QlL1MAwsrda7lOmZAu8qt02qPWE0Hw2mTgux4fBDf+tDliulHJtUr3K629PQ6jQ47Hv9j2vYf/rDyhfPwhB8nznrxlV8eSX3fHMdoyzSmQrmm2S6FUo9hN6qy/bHJ4ox/NToZUD5PTxVvQgOLQYePfuePaWWglmZgqvbxNYs5EK9aTIxNFi8mcuELSnz80f01HT+l5vUG8figK63Ncm2P8h3VVFzTKhP/fP2mvpR08bZxICyV67ykL2dNJh0uj3VG/frQCD77k/SJwb5242W4ds2CgvM/4VeeNORrN15W8LaJqHDZ1vGTAeUJpJwzzkVq1M4FPTPOBZP+kOK1wZRf/Q65ar8pJRiC4nlc7fqo3Ka9ATwxMJx2M8UmZ0fWHWzsXCuS+JhJ8y16xYv8+P9Kr2lE9JEMk14D93QIjzx3ArdcuQyLm81pBaS5wQBf0rd0ALCkxYxNqzsTz30/vu80OmIDtpr0GkACn4w96jGzM87rVx7EeHjCh3/84X7cfk03vr/3JD6xcRXevqoDPzs4jDt3vYQ3Lp2Pjb0ObN8ziC9cvybtG/i7dw+gq6UBI55A2reMr415sNI+L6tHPnsX2LBzszOtMbt6AWfhrCUdKp2kapNf5Drg5Tyz8q3T81RunT47pXxhe06ls0Nt8HG1zq+xydw6a3Idc63DalQu9xnGVCjXNNuloBoPKp2n7WoTUKikbzTqFI+nxVCcKrLRpFPMT2MRx1xT6yCs1AD5uaqF8TVzjcNMrCox0ZTj2G3FMuLxo7nBkJgJHAAefeGU6jluLhoc9qi0WRrQ18W7hUpNrd6emHF3bnxc4BaLXvG83mJRvkDyBcOK2/cHinNHRam3T0SFybaOV5sAaDJDp1cyfyiiuH4glLpsvkV5LNTmBvVOnmq/KWVkQrmtUS1t1QHXRE5PTimp7oF2akiHVYud/T34zvPH8JnNF6ayfXzfaezoj069/egLp3DHhu6UaW7v2NANh9WIU+PTuPvPVsGk12B8OoCv/PIIXj/vTaSNu6FvIY6PTSWWP/vqCP766uX4xm+O4svPHMF//M9R/PXVyzEdDMGk1+Dv/3QFTpybSitkcQ1GXdp7mPQatDQa4QtGb6/ftLoTd+56CYND7sSjfR+6cmmiI0O1g87jV+ydPj8dHacqm951g0GLLasX4Du3vAFf+fN1+M4tb6iqiy3KTleLBfdtXZsS+5kmv3Dam7CzP3VK6J39Tjjtyo9hXtRqRbvVgAdvvAz3v28tHrzxMrRbDbioVXlslI5Y50uyaGef8kVya6NBuZyoNNJb1NKrDA4uEU6cJ+Jpd/T3QEK50W0za3HbW1LL/W1vWQ6bWb1clGua7VKwmaPn19R46IFNpfO00ahVPJ6NKuNHzWvQ4a//ZMZ59E+WY565OB0dRr1QPPcbdcUbXyveCEsW/cKnNgakV/uyZf8Zd4VzdkGucZhJk1GnGBPFnOQiFx02I25645KUMnDTG5fU1QxehVKbXTKfOxcpd/EvKZLFv6RILkf3vrsXvZ1WWE16/M2MevJv3rJctQO7rVG5XdCiMnFRrhbOU95+Z3NtnKOJ6p1aHW+d0bZuV7mGaGvMrr60mfWK61tn3AE9HQji9mtS2wm3X9ON6aB6J96KjgbF66eVHQ1Z5a3UOueZFNsajir5or8YTyjUxJ1rQohvAtgEYERK6Uxa/jEAfwsgBOC/pZQfr1AW0Wmz4pIFYSxtXQ5/OIRv37we49MB6LQafO/3x/GF69cgHI5gQbMJ3755PUYn/bAYdRgan0aDUYdFzQ2YCoTxqd0HEjN1xjvjkidAWDy/AV/62aFEmqtWtGPHEzMeb3si+njbLVcuw0O/PY73XLYw0YudPBOoLxjBw789qjiQ+g//cDKxvfjdbsmPlSU//hrvoEvrWbcYMt5JkW3vusGg5eQFNU6jEdjYY8fFt1+V1eQXrskAdu1NnbL+kd8eRV9XM5Yp3Jar02lw1UXtGBxywxsIw2bWZ5xCeioQwvZre9LGXJsKKFdYWg0U0+tUrqkbjVrF9I0qncJGrQ5PHxzC1268DOeng5jXoMd3nz+Gj/5Jt2J6tTHIHrzxMqy0K+epXNNsl8KSeY0YnfTjWx+6HGOTfrQ2GhGWYSyZl/5IMQAsnG/CyIQPD954Gcang2hu0CMciWDRfJXJHiJS8THh//rL4oy5JiNAk0mXMp5Vk0kHWcTJBhoMyjHXoK+NLyKq/VEGAOiwmbBAIQ478mgUjkz6YTOnxoTNrMPoVOU6apQeU6nUGHDVqEXtLoIa6cCudU1GbVqb+I4N3Tg1Po1br16Gi+1NeMU1gS/+9FWMTwfw4I2XKX7B+40PKj+6NToZwCc2XozPP/VKYvuf2HgxzhbpUW1/CLjzbStw388PJbZ/59tWIMubXYioxDpsJiyYmFHHR8Kwz0ut4xsMGsWnZSyG7NrT49PBlGvxeKfZ+HTqXbgWQ+qspFLOPivpQdcUfnHwTNr1RPTOq+rowFJqa/znR4rT3i5Urk9OKamJzjUADwH4MoBH4guEEG8FsBnAaimlXwjRXqG8AYheuF7c0YzBIXeiogyGJdqa9PjLq5ZjZMIPo0EHi0GLqUAYFqMOk75Q9LntZ17DP7x9BRqNOpw468W3nz+RMr3v12+8DGfcPrQ1GmExajE+HUikWdLSoHxrqi+UGFstuUNtyO3D9/eexH1b12I6EMKxsWkcPHM+diIJoLXRgB/84SR+9NIQgAu315v0GjhsFzrDkh9//fqzr2H7pp5EJ1/8jhirSqdb/DE0PvI5t2g0AsvaGhXHWJtp2OPD3hNu7D3xYspytTHagNymkG4y6vHlFw6ndd7d9c5LlLctNNAKiS9evwZTgRAsBh2mA0FohXJFOjLph8UgUtJHZBijKo30cW8Qb+9Jnd3nni1OnFcZjN4XVL6lfOaytP0owzTbpWAy6dC3sAUHhtwQENBpBNY5WlKmRk92fMyL/z08gj/t6YRGBGHQafGLQRfmW4xYsyi9cXFqXLlj59S4D+sWF55/vVY5TtSW58MXCqK5QZcSczot4Mty9qpKq/ZHGQDgxJgXe148jS2XRoNCAtjz4mk0GQ2YpxBXmTQadbjnv48mHlkLR4CvPXsU/3zd6hLkfHbnZ4wXC0TLwPlpTogRp9aBbeGd9GXhD4XRaEztkG406vC1Z4/ijg0rMO0P4rIlzVg8vwHtTSa8MuRRjOkpn/Is380Nenz2yZdTLmQf+u0x1YmFcnX6vA/f+t/jKdv/1v8eh8NmxqVLivIWRFSAeWYTnAuBQ64pAAJajcCqBbaUGTwB4MjoNL77fOoNAP/x7GtouPoirFowb9b3aW5Q7jT7lxmdZia9Bre9ZXnaDTDGDF+KD3v8+NnLY/jZy2Mpy6+tkob/GZXxn4dUJqArt/iTUzPHXFN7ckpJTXSuSSmfFUJ0zVj8UQCfk1L6Y2lGyp6xGeIXrkqeGhjCX33nBfzr+9fhH5MmEACihcek0ybGRBpy+xKDF5r0Gtx69TI88HT0f4fNlPjm7iu/PII7NixXvCCZ9AcTverJHWpHRibhD0Xw+acOYvPaTnzll0dg0mtw+bI2vG1lO/YMDOHJweHEduJjrt23dS16HDbct3Ut7tz1Er71m2OJ7e8/7YHhjyfxjQ/2YcIXgiN2R0wkIhUDNN55Fn/kc1mrBcMeHzqsJqyusgGsqTJyHaMtV70LbPj/27v3+DauOm/8n68s25Jly3Z8k520cdKmN8tJgDQUtvQpDS0BUiewEMqt0ML24bcsLZvlWdiHbroJ3V32FrbdZZftA4WW21JuaVKg21JayqUXUpqL3VvaJm0TW7Zzk2xH8k3n94dGiiTPyJIsaWakz/v18svS6Eg6M/M9lzmambP54qWJyTzmG9i9oL0Br50M44WRsUSn/ty2elzYrl/ZNrtrsG3XM4kDZ6WA+/YfxZc3r9ZN76lx4itPzh3s+8u3X6ibflmrR3f7LGu1xlTbxZB84+n5DAUj+NpvX8PXfvtayvKLl7XpDiwW4peqTJrrHPC6qlPuX+V1VaO5rnCDa7VVTvz4D4fwoUuWYVYpNLidGc9+tBo7/NgyFIzgnqeGcM9TQynL113YmfOAdV1NFT75v861zEBNa4P+WVlGl7JXohWtHgSCkZQB7OoqwYoyrnetpK3Bjb/80QFsWLkYtU4Huls9CJw6jduveR26W934n/7RxA9US1vc+Kf3rtLvR3gNbufgqdI9kG2pL0yZ7PDWJm77kpwfXnpNZB1Nbte8Z3h1eGvxwsg4bvzemRMAcrn/6oU+Dz51+Yo5x8cX+lLbktZ6QWNddWqb4xS0NRjfUqTY/dmFMronstEEdKVW567BBn8HupNmkc51tlBRhbwupYi0wbX74peFisheAPcCWA8gAuCzSqnfz/c5a9asUXv27ClKHqNRhVdPTCAQisAhCoADw6FJLGlyYSaqMDw2ibb6GkzORLH/SBBLWzwYOnUaKzq8WFRfhR5fc2LCgOSzV6ocgr/68YHEsr9/Ty/aGmoRPD2NzkYXDh0/jS/85Mzr/+ft5+Nrvz6E3sX1uO6PzsEx7RLUbbsH8MrxcOJzX7ekCaMTkymX6MVnaxsZi50pBwFaPHNnCx0Zi6CrKTZbaKaBsfjncfAsYd6bLBUzRu0iGlW4fyCQUhZ2bF6N9T0+w0tJc5VrbJ4KR/BCYCJR2Z7n88z5NSs57RMvn8T0jMLE5Aw8rthB2BuXN+u+59DoKRw+HkGVw4ETE9NY5Ildxtjd4sKytqY56aNRhZ/3B/AXPzizff7lfavxDn9Btk/GDzArPoPhCJ5P2v7n+zxoNNj++147hSMngmhrqMfwWGz/jobGsWSRV/cHkFA4gv8ZGE2Z8fiLG/14e08bvAbfkYtT4QiOHJ/A6SnE8tPgQl0NsKTFOIZyFQpH8OCzx1Lagr99dy+uvLC1IOtQClmWSdPq0H2vnYKrehbB00jEVaMbiEwb/7BmZDwcwd4jQVQ5qlIuP1m9pBH1JuyvU+EIfvHMKG7emTrr99suaitYjJaD0+Ep9AfG5ut0s53PUiQygwNDQQRCk/B5a9Hb2Wh4RnKs3RvCX/xgX1K7twqXrViEZ5PahpnZWTirqnCez4OHnz2WmNDLVe3A37+7F2+9sNWwHZ6aVQiejiaVbwdqqkS3Hc7VWDiCn/ePzjmgfoe/DQ2lL2OWbOfJXsLhMD741Ufx3U9eBrfbXciPNq0ODYencSAQStQnvT7vnNmgDw6fwuT07Jk+ndeFumqgtroKKzqasvqebI4pToUjCJ6OYDg4m+g7djRWobHOZdguF2K2y2I6FY7gAZ168Cq/7foahjFqizPXDDgBNAO4BMDFAO4RkeVKZ7RQRG4AcAMAnH12Aa7x0RGNKvz6xREMnprE068cw5ruVmzdNYDmuhpc+6aluO2hgymPk6+x/pvd/fjU5StwfmvjnPtSnd1ch6PB07jrurUIRabhdVUjFJmGp6YK0zOzcFc7sHJxPe6+bi2GxybR2eiCU4D2d16ITm8tqqsccIhgUV0Nvrx5NY6eiqRUFucg9cyb+e5vln5p39nz3AqN90vLTili1G5qnJJy+UdNAW/+DuQWm2MGjYFRp9gJIBiemXMWjlGF21rvwu8Pj835/DVLm3TTOxyCt1/UgSU3XIKhYCRxtmihBh7TmR2fwXAE/6Oz/d/ub9MdYFva6sLzgTH8xTeeTEm/tFW/81cjzsRZwvF4c1U7UCOFaSKb3C6g5cylBpDCDqwBgNftwpUXtuKs5rWJztoFPo9tBtaAhbUXpYjRpa0uw05hrqpQhaHg1JwB3TcsMefHpya3C2+7qA1nL1qb1Q8IlarOXZP1jGHpzK5HrSYSmcGuA0NzylNfb6fuANvU1CycDu12C9qPVp7aKtyf9sPI9j4/3ulvQ73bhbde2Iq7m7OL6UX1LsN2phAa3C68w9+G7tYz+bnQ5zFjYE0X45OsrtgxGg5PY3d/YE4dcLXflzLA1uZdWF/gdHhK9/3pA2Dxumo4dKbvmGlgDYi1Ue/yt6fUMz2+eksMrAGxdboqrR4st76Gnc9cux+xy0If0Z6/BOASpdRops8p1kj3y6PjeGYwhM/+cB/u/NjFuP6bv0dkOopPvfXcxL3Pkh/Huaod+Pily/H137yMb12/1vCyp1KcyUMlwV+0s/Dy6Djeefuv55SVn934lqzu2VZoTx46jmvvfHJOfu6+fq3ugVax0xe5PrDcL9rF3p6/P3QcH9FJn6lOzgXr74IyrQ7NNa4y2XPoOD6s81nfvn4t1hQg5shUbOezkGu9+/QrJ/D4oRMpP1D/9YaLcMejL+GV4+GUz8inTBayfNuA5dp5sp9yO3Mt2zpgoXVFMesa9jdLxnBjWn+aOGM7AVwBACJyHoAaAMcyvaHQpqZmceDIKTz96gkEQhFUVwn+6yNvwPHxM9O4xmfaTH8clzwbZ6ZpXg8fn0gUlPj7ttyzF4ePTxRp7YjMMxyKoLmuBp9667n4sytif811NRgZM77hZSQyg98fOo7d+wbx+0PHEYlkvpH71NQs9hw+gfv2D+KpwycwNaV/k+NYfnKbmrnY6SutPij29gwUYOrtTCptf5WrQkzRHjcyPqX7WUaTnhBZXa5tcK71bmhyZs4sc1+8L3Zv02w/I5NClm8isp/h0CTetGwR7rr+Yvzr+1fj7usvxpuWLZpTByy0rihmXcP+pvlscVmoiHwPwOUAWkXkCIBbANwJ4E4R6QcwBeCjepeEFsvU1CwePjiC2ahCMDyDr/7qRXxw7VJ8+Rcv4BsfuzjlZn1Gj+PP47NxZrrZ4HBIf3aNTLMnEtlVZ6NrziXUN61bAZ/BzIGRyAweeH4YL46MI6qAF0fGMBSK4KrzOwwvL3n44EjinmhDiODYxCTeuqJd975rud4gtNjpK60+KPb29BX5BrCVtr/KVSFvFOx16c+m3WBwvykiK8v1Ek8gt3p3amoWkelZ3Xo0fdLlfMuk1W8ETkTFtay1Dut7OxMTo7iqHdjW14NlrXUp6RZaVxSzrmF/03y2OHNNKfUBpVSnUqpaKbVEKfV1pdSUUurDSim/Uur1SqlfljJP+weDmJ5RiEaBbbsH8L43nIUv/+IFRKaj+MHvX8X2vh64qh340VNHcNO6FXMeA2dm47xv/1Fs7/Ojt9N4VrT47InJCjl7IpGVzEYx5xfq2x46iNmofvpnh0M4ejKMOx59Gf/+yxfxX4++jKMnw3h2OKSb/vmRMZyYmMZnf7gPn/vxAXz2B/twYmIaz4+M6aa/0OfB9j5/StnVm9knrqupJlEHnEnfg64m/Xse9PjqdT+/x6ffEFZafdDortLdno1u/ftTtdY7sS0t/ba+HrTW6x/k9XY26m7/THVyLiptf5WrFo9+HLZ4cr9PWqfXNac/cNO6Feg0+AGByMoODAUTA2tArM3euqsfB4aChu/Jtt6dmprFzv2DeGYwpFuPrj6rac5nXGTQNmfSXKdfvpvrKnoSLqKKEZ6axS3abMFArB67ZdcAwmlXtpxncExwXpb1Tq7HFLlgf9N8/Ik0T4FQBBOTsVPeI9NRtNXXJgrjj/cOAQDu/NjFOD4+hcVNLnzr+rUYGZvE2YvcuPLCDoyEInA6HTh1ehr//N5VGWdIAoDuFg92bF495xrq7hZOAU/lZ2RM/5eX0fEIzmmfO+A0pnO5yG0PHUTPR96g+/njkzPYtju1Ad22ewDf+NjFuulzvRHxaycmceTEOO66bm1icpLfHhzGkZN1WNLcMCe9x12rewNSj1v/V6xKqw9eGD6Nx186ptWpk2ipr8UPf/8q3DVOnO9rmpP+4Mhp3H9gCP/1kTfg1OlpNNVV45u/OYTmuhosb5s7YOZyOdHX24llSVNvz1cn56LS9pddzcxEMTAU1CYJcaOn0wun80wn9YXhsG65bnBV45z2ppy+a1lbPc49PpEyica57fVYxl+WyYYML/EcM77MKdt6d/9gEFvv7UdzXQ1uvGIFbv/lmTPat1x5HhY31eLu68+0nRf5PHnNuPtcQL+dqatxZj0DIBHZl1E9Fki7XHOhN+V/fvg0vvLIQXz80uUQAZQCvvLIQSxv82BN98IGwdjfNB8H1/LU6XVhCLH7P7mqHairTb3E48d7h/CzgWH803tX4eDIOG7ZNZByM/ZzO+YeYGficMicmUS7Wzy8OSGVpfZ6/VOmWz36g02np/QvFzltcB+1ExP69zs6MWF8v6MGtwtrl2XX6HV4XbjjN6/g9ocPpeR/0+uNZzfyuGuxdll2p4RXWn3Q4a3FzwaGEz9cALHtec0bl+qmd1dX4bFDJ/DwC8dS0n/s0mWG3+FyOQsyeYGeSttfdjQzE8XOfUdx884zl7XdusmPTasWJwbY6l1O3XL9/67NfTZBh0Ow7oIOnNNWz5gg2zO6xLO5rhozM9GUQepk2dS7Ae0yp6FgBN96/JXEAemapc34qx8fwNJFHrzd7yvIOui1Mx8waGeIqLy0G9Rj7Q1z++ZNORwTpAuEInjleBhfefjFlOXDIeP7SmeL/U3z2eKyUCvq7WpEdZXAIcC2vh4MnTqte4nH0KnT8NQ4CzJq7HAIlrfV45LlrVjeVs+CQmUrPDOrW54iM/qDZfH7FyQzahABYHFznW76xU2Fme0o/stRcv4L/ctRJdUHje4q3cs8jS4Lra916sZPQ615vydV0v6yo4GhYGJgDYgNtt+8sx8DSZe1eV36ceXNM64YE1QuejsbsX1j6mVOt2zowZcffD6lDOWjM+kyp6FgBF95+EV87dcvQwQ4eXoKnY2FuSdasW8PQETW1lCr39dscBX20vBOg0s3Owp0Wwj2LczFM9fyVFNThbeuaMfzI2NQUAhPz2I4NJlyiYenpgpNdTXoXeLFWc0cNSbK1pGTYdz92Cspp0zf/dgrWN7qgX9x05z0Pb5G3LrJP+esE79Bp9jf6cUXN/rx1/eeSf/FjX74uwrTieYvR4V16FhY9zLPJne17mWhF7Y34MjJcEp9vLjJjQvbcztjmCrHUFD/UvRAMIJVZ8Wen9daj1dPnE6JqyXNbpzHSzmpwrlcTnQ21uAf37sK4akZuGuc+NqjL2H/0VBKGcpHb1ds4G5rUnu9ra8H33n8EG7d5MdFBRr8KvbtAYjI2gKhCNw1DtzxkTfg5OlpNNdV41R4CoFQBBd1Fe579Oq07Rv9WFmgYxAyF1uMBaipqULvkiYAQP/RUwicOoXexY2YmVWorXZgZlbhrEUuLG1hx5soF52Nbpw8PZVyyrSr2gFfo/6vOjU1Vejr7UJ3iwfDoQg6vC6s7GrUnfkTAJxOB969ejHO66hHIBiBr9GFns5Gw0tX8hH/5Yiz8yxcZ6Nb9zLPz1x5nm56t7saV57fDl+j68xBks8Lt7u6VFkmm+lsdOteDpJc57jd1Xjbee3o8DKuiNJ5XbX4k7sfy1iG8lFTU4VNK7uwvNWDQCiC9oZaKDWLT731vIK328W8PQARWVuLx4Vtu/+ADSsXJ37Yv2//Udx+zesK+j3JdVo2xyxkLxxcK5ALOrx4LjCGT3/v6ZQzZ1a0tZudNVNFowqHj08kKg+evUPZ6On06p6J1pPhF+qamiqs6V6U9Xc4nQ6sOqt5Qb+o241dy2M+8eB2V2OthQ6S7LrtK0W2MWa1uCokxigthF4Z+uJGP6JK4eXR8QXFU67tOxFRrno6vfj0FSuy6msutL1knVa+OLhWIE6nA5tWLcaK9uKdCWM30ajC/QOBOTOWrO/xscNOGbE8FZ6dy6Pd48HO275S2D3GFooxSguVXIaGghE0uqvxLw88hz2vBBlPRGR52fYD2F5SJpXRayyR+Jkwb/d3YtVZzRXTKTdy+PhEouIBYvev2XLPXhw+PmFyzsgOWJ4Ky+7l0c7xYPdtXynsHGMLxRilQoiXofM6GnDdN3+PPa/EJjNgPBGRHWTTD2B7SZlUTs+RSm44pH+D6JGxhU81TES5YXk0D7c9WR1jlAqJ8URE5Yr1G2XCy0ILSO/6awB49cQEhkOTmJiawdJFHixrrYz7mHRoUw2n39y2vaEwUw0TLUSu90uYmYliYCiIoWAEnY1u9HR6bXVmS6WVx1z3VzHvN1Vp276cTU3NYv9gEIFQBJ1eF3rL5CbEjFEqhHg9Gp6exU3rzsU9e45gKBg74CxEPNm9HSYia8umjille8l7odoPB9cKxOj6a0+tA88MjuG2hw5W3HXZ3S0e7Ni8es42iQ86Epkl1/slzMxEsXPf0Tk3Od20arFtOvaVVB5z3V/Fvn9GJW37cjY1NYud+wex9d4zcbV9ox+bVnbZfoCNMUoLpVeP3rRuBe5+7BWcPD214Hgqh3aYiKwr2zqmVO0l7+1mT6KUMjsPJbVmzRq1Z8+egn/uy6PjeOftv54ziv3P712Fz/5w35zlP7vxLVjeVl/wfFhNfMR9ZCyC9gaOuAOYd+WLFaN0hlF5NSqX+147ifff8fic9N+/4RKsOqu5JHkuhCzLY8YYtUN85rq/co2HfLAuLBjT6tA9h0/gw19/Yk6cfPvjbyyLWb8YowVTke28UT1613Vr0dZQu+B4Kpd22CJs386T+cLhMD741Ufx3U9eBrfbXciPNqUOzaWOKUV7WYq+KeXNcGfzzLUCMbr+emJqxvC67EooGA6HYHlbfUWsK9lHpvsl6MXqUFA/fSAYwaqziprVgqqU8pjr/so1HvJRKdu+nAUM4mQ4VB73WWGM0kIY1aMKqiAxVS7tMBFZUy51TCnay1L0TanwbHEetYjcKSIjItKv89pnRUSJSKsZeYuLX3+dzFXtgKfGqbuc9zEhMo9ReTUql52Nbt30vkaWYyvKdX/lGg9UmToN4qTDyzghKnY9ynaYiIrJanUM+6b2ZIvBNQDfBLA+faGInAXgSgCvljpDQOyU0JdHx/HYS8fgEGDH5tWJQhC/LrrBXYWb1q2Ys5z3MaFcJMfay6PjiEYr63LuQovfLyHbctnT6cWtm/wp6W/d5EdPZ2PJ8lzpcikDue6vXOOBytN8Mdbb1YjtG1PjavtGP1Z2sR4gOru5Dv/wxyuLVo+yHSaiYsqljinFcRn7pvZki8tClVKPiki3zktfBvCXAO4tbY5iNz38af8QPvej/YmbDP77B1+Hn376LRgdP3P9NQAsXeTB689uxumpGZxdQbOFUmFY8YaWdp+9xuEQrO/x4YIb35LV/RKcTgc2rVqMFe31CAQj8DW60NPZyJsol0iuZSDX/ZVrPFD5ySbGamqqsGllF5a3ehJ138oymS2UaCGiUYUHnh3Gjgefx8cvXY4qB7Bm6SK8eXlLwepRp9OBvt4udLd4EAhF4NPKH9thIiqEbPuOpTouY9/UnmwxuKZHRPoAHFVK7RMpbZDNzETx2KHjiYE1IHYN9J9992ns/rNLccny1CtUu1vr0d3Ka6MpP4ePTyQqcCAWa1vu2YsLTLqhZakalampWewfDCIQiqDT60LvPAexuabP9X4JTqcDq85q5r1dTHDomH4ZOP/Tb8E57fr7L9f9xftNVbZcY0whizsuE1WI5H7KVx5+EUDsLIs7PvIGeGqc87bH2YhGFX7x/IilfmgkovIyOT2NyZkopmYVJmeimJyehtNZm5Imnz5pvtg3tR9b/twjInUAvgBga5bpbxCRPSKyZ3R0dEHfHY0qPPXaCcObDD4zFMLU1OyCvoMqT6YYzXRDSzMYNSqHjk0U7Dumpmaxc/8gPvz1J/Bn330aH/r6E9i5f9CwbOWannJTyDo0H6+emNAtA6+dKFzMkb0tNEaziTHWM7QQZtejxTR0Kqxbfp48fLJg5cToh8bDx9kOFEI5xyeVh2LH6ER4Ej/tH8G1dz6JT3/vaVx755P4af8IJsKTKeleMegvvMo+KcGmg2sAzgGwDMA+ETkMYAmAP4iITy+xUuoOpdQapdSatra2BX3x4eMTmIjM4rUTp3VvMvjS6Dj2DwYX9B1UeTLFqNVuaFmKRmX/YBBb7+1P6URvvbffsGzlmp5yU8g6NB+eWv2JYepqbHvyNRXYQmM0mxhjPUMLYXY9WkzVTodu+VGqcOXEaj80lptyjk8qD8WO0YHAOLbuSmvjd/VjIDCeks5oskL2SQmw6eCaUuqAUqpdKdWtlOoGcATA65VSgWJ/93AogompWdyz5wi+mHZj4xuvWIEf7DmC4RAbeiocq93QshSNSsCgE21UtnJNT/Zy8vQ0brxixZz69mR42uScUbkwirFTSTHGeoZIn1H5+fEfjgAoTDmx2g+NRFRehkOTBm186plrHd7aOZMV3rRuBTq8qZePUmWyxRCriHwPwOUAWkXkCIBblFJfNyMvHV4XguFpnDw9hSXNLtxw2XJEFaAU8K3HX8HJ01Po8LKhp8Kx2g0t443KbQ8dTNz3pNCNSqfWiU5u5FzVDsOylWt6spfmump8f8+r+PilyyESq2+/v+dV/NN7V5mdNSoTizzV+DudGPvnpBhjPUOkb1HdmfLj7/Li2UAI33r8FQwFYwNqhSgn8R8a0++5xpnziKgQOry1Bm186vHN2Ys8WNFRnxgDcAiwoqMeZy9iXUQ2GVxTSn1gnte7S5QVdLd48NrJCWzr68E3fvsy1l3YiVt2DSQa+u0b/VjZxWnBqbCsdEPLUjQqvV2N2L7Rn7gEa76ylWt6spceXz0+dfmKxOn6rmoHtvf50eMzvzxQeej1NerGWG/nmTqE9QyRvt7OM+XnTcsWYX1vJ06engKAgpUTq/3QSETlpcdXj+19/nn7mg6H4IrzO7C8tZ51Ec1hyuCaiKwE0J38/UqpH5uRl1w5HIK3nNuOV09MYGlLHaLRKO6+fi1GxiYT04IvdEYkIisrRaNSU1OFTSu7sLzVg+FQBB3zlK1c05O9eNy1eJe/Hd2tazEcmkSHtxY9vnp43DwFnwrD5XKir7cTy1rrEjHW29kIl+tMN4n1DJG+9PKzrLUO3/74GwteTqz0QyMRlZdc+pqsi8hIyQfXROROACsBDACIn3epANhicA2IFaju1np0t7JAUWUqRaNSU1OFNd2Lipae7MXjrsXaZRxMo+JxuZy4eFlLxjSsZ4j0ZVN+iIisjH1NWigzzly7RCl1kQnfS0REREREREREVFBmzBb6mIhwcI2IiIiIiIiIiGzPjDPX7kJsgC0AYBKAAFBKqZUm5IWIiIiIiIiIiChvZgyu3QngIwAO4Mw914iIiIiIiIiIiGzHjMG1V5VSu0z4XiIiIiIiIiIiooIyY3DtORH5LoDdiF0WCgBQStlmtlAAiERmcGAoiEBoEj5vLXo7G+FymbE5iewhGlU4fHwCw6EIOrwudLd44HCIafmZmprF/sEgAqEIOr0u9HY1oqamyrT8UGasc6nYsqmjWG8QGYuXjxOnp9Dsrsb0jIKvyfz2nogqW7Ztt9WOVch+zDgycSM2qHZV0jIFwDaDa5HIDHYdGMLWXf2ITEfhqnZge58ffb2dPNgj0hGNKtw/EMCWe/YmysyOzauxvsdnSqM1NTWLnfsHsfXepDK80Y9NK7t4oGxBrHOp2LKpo1hvEBmLl4+vPHwQ719zNm7/5UFLtPdEVNmybbutdqxC9lTy2UKVUtfp/F1f6nwsxIGhYOIgDwAi01Fs3dWPA0NBk3NGZE2Hj08kGisgVma23LMXh49PmJKf/YPBRCMbz8/We/uxf5Bl2IpY51KxZVNHsd4gMhYvHxtWLk4MrAHmt/dEVNmybbutdqxC9lTywTURuUtEmpKeN4vInaXOx0IEQpOJghcXmY5iODRp8A6iyjYciuiWmZGxiCn5CRjkZzhkTn4oM9a5VGzZ1FGsN4iMxcuHCCzV3hNRZcu27bbasQrZU8kH1wCsVEqdij9RSp0E8DoT8pE3n7cWrurUTeeqdqDDW2tSjoisrcPr0i0z7Q0uU/LTaZCfDq85+aHMWOdSsWVTR7HeIDKWXD6s1N4TUWXLtu222rEK2ZMZg2sOEWmOPxGRRTDn3m956+1sxPY+f0onYnufH72djSbnjMiauls82LF5dUqZ2bF5NbpbPKbkp7erEds3ppXhjX6s7GIZtiLWuVRs2dRRrDeIjMXLx+59R3HjFSss094TUWXLtu222rEK2ZMZg1r/AuB3IvJDxCYy2Azgb03IR95cLif6ejuxrLUOw6FJdHDmOqKMHA7B+h4fLrjxLRgZi6C9wdwZeGpqqrBpZReWt3oSMwKt5Kx/lsU6l4otmzqK9QaRseTycfL0FL51/VpMzyr4GjnjHhGZJ9u222rHKmRPJT8yUUrdLSJ7AFwBQAC8Ryn1TPx1EWnWLhVF0rI7AWwAMKKU8mvL/gnA1QCmALwE4Lrky02LzeVy4uJlLaX6OiLbczgEy9vqsbyt3uysAIg1tmu6F5mdDcoS61wqtmzqKNYbRMZYPojIirKtm6x2rEL2Y8ZloVBKPaOU+nel1L8lD6xpHtJ5yzcBrE9b9iAAv1JqJYAXAPxV4XNKRERERERERERkzJTBtXnMOfdSKfUogBNpyx5QSs1oTx8HsKQEeSMiIiIiIiIiIkqw4uCayuM91wP4udGLInKDiOwRkT2jo6P554yoSBijZGWMT7I6xihZHWOUrIzxSVbHGCU7sOLgWk5E5AsAZgB8xyiNUuoOpdQapdSatra20mWOKEuMUbIyxidZHWOUrI4xSlbG+CSrY4ySHVhxqrWsp+QQkY8iNtHBOqVUPme8ERERERERERER5a3kZ66JyD+LSE+GJOuy/Jz1AD4HoE8pdbogmSMiIiIiIiIiIsqBGZeFPgfgDhF5QkQ+KSKNyS8qpU6kv0FEvgfgMQDni8gREfk4gH8H0ADgQRHZKyJfLUXmiYiIiIiIiIiI4kp+WahS6msAviYi5wO4DsB+EfktgP+nlHrY4D0f0Fn89SJmk4iIiIiIiIiIaF6mTGggIlUALtD+jgHYB2CLiPy3GfkhIiIiIiIiIiLKR8nPXBORHQD6ADwE4O+UUk9qL/2DiDxf6vwQERERERERERHly4zZQvsB3GwwCcHaUmeGiIiIiIiIiIgoX2bcc+1OEWkWET8AV9LyR5VSwVLnh4iIiIiIiIiIKF9mXBb6CQA3AVgCYC+ASxCbCfSKUueFiIiIiIiIiIhoIcyY0OAmABcDeEUp9VYArwMwakI+iIiIiIiIiIiIFsSMwbWIUioCACJSq5R6DsD5JuSDiIiIiIiIiIhoQcyY0OCIiDQB2AngQRE5CWDQhHwQEREREREREREtiBkTGrxbe/g3IvIwgEYA95c6H0RERERERERERAtVssE1EVmks/iA9r8ewIlS5YWIiIiIiIiIiKgQSnnm2lMAFADReU0BWF7CvBARERERERERES1YyQbXlFLLSvVdRERERERERFR44XAYKho1OxtElmLGhAYQkfcAuBSxM9Z+rZTaaUY+iIiIiIiIiIiIFsJR6i8Ukf8A8EnE7rfWD+CTIvKVed5zp4iMiEh/0rJFIvKgiBzU/jcXN+dERERERERERESpSj64BuB/AXi7UuobSqlvAHgngMvnec83AaxPW/Z5AA8ppVYAeEh7TkREREREREREVDJmDK49D+DspOdnAdif6Q1KqUcxdzbRjQDu0h7fBWBTgfJHRERERERERESUFTPuudYC4FkReVJ7fjGAx0RkFwAopfqy/JwOpdSQ9p4hEWkvfFaJiIiIiIiIiIiMmTG4trXUXygiNwC4AQDOPvvseVITlR5jlKyM8UlWxxglq2OMkpUxPsnqGKNkB2ZcFroHsRlCfwVgCEAjgN8ppX6lLcvWsIh0AoD2f8QooVLqDqXUGqXUmra2toXknagoGKNkZYxPsjrGKFkdY5SsjPFJVscYJTswY3DtUQAuEVmM2EQE1yE2YUGudgH4qPb4owDuLUjuiIiIiIiIiIiIsmTG4JoopU4DeA+Af1NKvRtAT8Y3iHwPwGMAzheRIyLycQBfAnCliBwEcKX2nIiIiIiIiIiIqGTMuOeaiMibAHwIwMe1ZVWZ3qCU+oDBS+sKmTEiIiIiIiIiIqJcmHHm2mcA/BWAnyilBkRkOYCHTcgHERERERERERHRgpT8zDVt0oJfJT1/GcCNpc4HERERERERERHRQpVscE1E/lUp9RkR2Q1Apb+ulOorVV6IiIiIiIiIiIgKoZRnrn1L+//PJfxOIiIiIiIiIiKioinZ4JpS6int/69EpE17PFqq7yciIiIiIiIiIiq0kk1oIDF/IyLHADwH4AURGRWRraXKAxERERERERERUSGVcrbQzwD4IwAXK6ValFLNAN4I4I9E5M9LmA8iIiIiIiIiIqKCKOXg2rUAPqCUOhRfoM0U+mHtNSIiIiIiIiIiIlsp5eBatVLqWPpC7b5r1SXMBxERERERERERUUGUcnBtKs/XiIiIiIiIiIiILKlks4UCWCUiIZ3lAsBVwnwQEREREREREREVRMkG15RSVaX6LiIiIiIiIiIiolIo5WWhREREREREREREZYWDa0RERERERERERHmy/eCaiPy5iAyISL+IfE9EeP82IiIiIiIiIiIqCVsPronIYgA3AlijlPIDqAJwjbm5IiIiIiIiIiKiSmHrwTWNE4BbRJwA6gAMmpwfIiIiIiIiIiKqELYeXFNKHQXwzwBeBTAEIKiUeiA9nYjcICJ7RGTP6OhoqbNJNC/GKFkZ45OsjjFKVscYJStjfJLVMUbJDmw9uCYizQA2AlgGoAuAR0Q+nJ5OKXWHUmqNUmpNW1tbqbNJNC/GKFkZ45OsjjFKVscYJStjfJLVMUbJDmw9uAbgbQAOKaVGlVLTAH4M4M0m54mIiIiIiIiIiCqE3QfXXgVwiYjUiYgAWAfgWZPzREREREREREREFcLWg2tKqScA/BDAHwAcQGx97jA1U0REREREREREVDGcZmdgoZRStwC4xex8EBERERERERFR5bH1mWtERERERERERERm4uAaERERERERERFRnji4RkRERERERESGwuEwwuFw3q8TlTsOrhEREREREREREeWJg2tERERERERERER54uAaERERERERERFRnji4RkRERERERERElCcOrhEREREREREREeWJg2tERERERERERER54uAaERERERERERFRnji4RkRERERERERElCcOrhERERERERGRIaUUwuEwlFJmZ4XIkji4RkRERERERESGIpEIPnrHo4hEImZnhciSnGZnYKFEpAnA1wD4ASgA1yulHsvlM6JRhUPHJvDKiQnU1Tjhdjpw/PQkWjwu9HR64XRyDJLsJRpVOHx8AsOhCDq8LnS3eOBwiNnZKqqpqVnsHwwiEIqg0+tCb1cjamqqzM5WxYhEZnBgKIhAaBI+by16Oxvhctm+iaEywfgkq5uZiWJgKIihYASdje6K6n9W8roT2U1Vda3ZWdCVbT3C+oaKqRx6lrcBuF8p9V4RqQFQl8ubo1GF+wcC2HLPXkSmo3BVO3DTuhWoq67Ctt3P4NNXrMCmVYtZ6Mg29GJ6x+bVWN/jK9sBtqmpWezcP4it9/Yn1nn7Rj82reziAFsJRCIz2HVgCFt3JW3/Pj/6ejs5gEGmY3yS1c3MRLFz31HcvPNMjN66yV8R/c9KXneicqeUQiQSgcvlgkjxjkGyrUdY31Cx2TqKRMQL4DIAXwcApdSUUupULp9x+PhEYhACACLTUdz20EEcPz2FDSsX4+ad/RgYChY660RFoxfTW+7Zi8PHJ0zOWfHsHwwmBtaA2Dpvvbcf+wdZdkvhwFAwMXABaNt/Vz8OsO4kC2B8ktUNDAUTB3tALEYrpf9ZyetOZGXhcBjhcHhBnxGJRPD+2x8s+mWk2dYjrG+o2Gw9uAZgOYBRAN8QkadF5Gsi4snlA4ZDkUQBi4tMRxFVgEjscSDI68rJPoxiemSsfOM4YLDOw6HyXWcrCYQmDbb/pEk5IjqD8UlWNxTUb8Mqof9ZyetOVAmqaop/GWm29QjrGyo2uw+uOQG8HsB/KqVeB2ACwOfTE4nIDSKyR0T2jI6OprzW4XXBVZ26GVzVDjgEUCr22NfoKt4aECFzjObKKKbbG8o3jjsN1rnDW77rXErzxafPW2uw/a15Xw4qP5lilPFJVpApRjsb3boxWgn9z0pedyspZD+UqBgKUYeyvqFis/vg2hEAR5RST2jPf4jYYFsKpdQdSqk1Sqk1bW1tKa91t3iwY/PqREGL33Otpa4G9+0/ils3+dHT2Vjk1aBKlylGc6UX0zs2r0Z3S04nddpKb1cjtm/0p6zz9o1+rOxi2S2E+eKzt7MR2/vStn+fH72sO6lEMsUo45OsIFOM9nR6ceum1BitlP5nJa+7lRSyH0pUDIWoQ1nfULHZ+k6+SqmAiLwmIucrpZ4HsA7AM7l8hsMhWN/jw/mffgte1WYLrXU6cPL0JG6/5nXo6WzkDQ7JVuIxfcGNb8HIWATtDeU/W2hNTRU2rezC8lZPYobUlZwttGRcLif6ejuxrLUOw6FJdHA2RrIQxidZndPpwKZVi7GivR6BYAS+RlfF9D8red2JqDCyrUdY31CxlUPP8tMAvqPNFPoygOty/QCHQ3BOez3Oaa8veOaIzOBwCJa31WN5W+XEdE1NFdZ0LzI7GxXL5XLi4mUtZmeDSBfjk6zO6XRg1VnNWHWW2TkpvUpedyIqjGzrEdY3VEy2H1xTSu0FsMbsfBARERERERERUeXhOZBEREREREREVBDhcBjhcNjsbBCVFAfXiIiIiIiIiIiI8sTBNSIiIiIiIiIiojxxcI2IiIiIiIiIiChPHFwjIiIiIiIiIiLKEwfXiIiIiIiIiIiI8sTBNSIiIiIiIiLKmlIK4XAYSimzs0JkCRxcIyIiIiIiIqKMkgfUojNT+OgdjyISiZidLSJL4OCaJhpVeHl0HI+9dAwvj44jGuUIPJERlhdKx5ggK2N8EhUXyxhRZUgfUKuqrjU5R7lhXUXF5DQ7A1YQjSrcPxDAlnv2IjIdhavagR2bV2N9jw8Oh5idPSJLYXmhdIwJsjLGJ1FxsYwRlYdwOAwAcLvdGdPZbUAtjnUVFRvPXANw+PhEopABQGQ6ii337MXh4xMm54zIelheKB1jgqyM8UlUXCxjROYKh8OJgTEyxrqKio2DawCGQ5FEIYuLTEcxMsbrx4nSsbxQOsYEWRnjk6i4WMaICLD+BAesq6jYOLgGoMPrgqs6dVO4qh1ob3CZlCMi62J5oXSMCbIyxidRcbGMEdlfvgNjye+LRCKJ+7HFl1sJ6yoqtrIYXBORKhF5WkTuy+f93S0e7Ni8OlHY4tdfd7d4CppPonLA8kLpGBNkZYxPouJiGaNsWf3MpkoWiUTwkf94KKuZPxMDZ8p4goNIJII/ufM3UNFopo8qKdZVVGzlMqHBTQCeBeDN580Oh2B9jw8X3PgWjIxF0N7gQneLhzc2JNLB8kLpGBNkZYxPouJiGaNsRSIRvP/2B/H9G6+c96b5lSrbSQWyET+bzOVyQWT+8pjtRAXRmSl86u7H4Kz1wFHlMHyf1SY+YF1FxWb7wTURWQLgXQD+FsCWfD/H4RAsb6vH8rb6guWNqFyxvFA6xgRZGeOTqLhYxihbVTXWGnApZ/MNZiYPvmUST5d8xmFVdU3O+SnkwGG+WFdRMZXDZaH/CuAvAVjnnFMiIiIiIiKiEjC65DbTYGZ88C39UtD0zzJKV6g8EpULW5+5JiIbAIwopZ4SkcszpLsBwA0AcPbZZ5cmc0Q5YIySlTE+yeoYo2R1jFGysmzjMxwOIxwO533mUTgcxuzUpOVudG8l+Wyb+H7539/8He7+/9Yl9k/69k4/cyx9+ez0mbQfuv3n+NqfXA4RSUk3Oz2ppZ2COKJQUQdmpydx4sSJlM9ITht//8mTJ/End/4WP/rs1TnHEOtQsgOx88ixiPw9gI8AmAHgQuyeaz9WSn04w3tGAbyStrgVwLFi5dNiuK7mOqaUWp8pgUGM5suK26DYKm2dC72+GWM0i/jk9i9/Zq7zQuvQSthfXEdzlbqdz5WVt1227L4OZud/oe18OrPXp5i4bqVXDu0881DeeTCMUVsPriXTzlz7rFJqQx7v3aOUWlPwTFkQ17WyVOI2qLR1ttr6Wi0/xVZp6wvYe53tnPdscR0pk3LYdnZfB7vnP125rU8yrpv9WGG9mIfKzUM53HONiIiIiIiIiIjIFLa+51oypdQjAB4xORtERERERERERFRBeOZazB1mZ6CEuK6VpRK3QaWts9XW12r5KbZKW1/A3uts57xni+tImZTDtrP7Otg9/+nKbX2Scd3sxwrrxTzEVFweyuaea0RERERERERERKXGM9eIiIiIiIiIiIjyxME1IiIiIiIiIiKiPHFwjYiIiIiIiIiIKE8VN7i2fv16BYB//DPrb16MUf6Z/JcR45N/Jv/NizHKP5P/5sUY5Z/JfxkxPvln8t+8GKP8M/nPUMUNrh07dszsLBBlxBglK2N8ktUxRsnqGKNkZYxPsjrGKFlVxQ2uERERERERERERFQoH14iIiIiIiIiIiPLkNDsDVB6iUYXDxycwHIqgw+tCd4sHDodgZiaKgaEghoIRdDa60dPphdN5Zkx3amoW+weDCIQi6PS60NvViJqaKhPXhKgwwuFpHAiEMByaRIe3Fr0+L9zuasP0RmWIKFunw1PoD4wlYs7va0Cdu8bsbJFNzNdeExCJzODAUBCB0CR83lr0djbC5WJXulRYxxGZi2WQKDP2CGjBolGF+wcC2HLPXkSmo3BVO7Bj82q87fx27DowiJt39ieW37rJj02rFsPpdGBqahY79w9i671nXt++0Y9NK7s4wEa2Fg5PY3d/AFt3JcV2nx9X+326A2xGZWh9j48DbJSV0+Ep3Nc/PCfmNvg72PGlec3MRLFz31HD9ppiA2u7DgzNKWN9vZ0cYCsB1nFE5mIZJJofe0y0YIePTyQGBQAgMh3Flnv2Yv9gMNFRjy+/eWc/BoaCAID9g8HEwFr89a339mP/YNCcFSEqkAOBUKLzAWixvasfBwIh3fRGZejw8YmS5ZnsrT8wphtz/YExk3NGdjAwlLm9JuDAUFC/Xuc2KgnWcUTmYhkkmh8H12jBhkORREUbF5mOImC0PBgBAMPXh0OR4maYqMiGQ5MGsT1pkF6/LIyMsSxQdnKNOaJkQ8HM7TUBAZYxU7GOIzIXyyDR/HgeOy1Yh9cFV7UjpcJ1VTvgM1re6AIAdBq83uF1lS7zREXQ4a01iO1ag/T6ZaG9gWWBspNrzBEl62x0Z2yvCfCxjJmKdRyRuVgG5/rgdTdgcPTknOVdbc347jfuMCFHZDaeuUYL1t3iwY7Nq+GqjoVT/H5RK7sacesmf8ryWzf50dPZCADo7WrE9o2pr2/f6MfKrkZzVoSoQHp9XmzvS4vtPj96fV7d9EZlqLvFU7I8k735fQ26Mef3NZicM7KDnk5vxvaagN7ORv16nduoJFjHEZmLZXCuwdGT8PVtmfOnN+BGlYFnrtGCORyC9T0+XHDjWzAyFkF7w5mZDjetWowV7fUIBCPwNbrQ09mYuDlyTU0VNq3swvJWT2KGxJWcLZTKgNtdjav9PnS31mU1W2imMkSUjTp3DTb4O1JijrN4UbacTkfG9poAl8uJvt5OLEuu1zlbaMmwjiMyF8sg0fzYI6CCcDgEy9vqsbytPmW50+nAqrOaseos/ffV1FRhTfeiEuSQqLTc7mqsXdaSdXqjMkSUrTp3TU4xR5RsvvaaYgNsF7OMmYZ1HJG5WAaJMuNPkkRERERERERERHni4BoREREREREREVGeOLhGRERERERERESUJw6uERERERERERER5YmDa0RERERERERERHmy1eCaiFSJyNMicp/2fJGIPCgiB7X/zWbnkYiIiIiIiIiIKoetBtcA3ATg2aTnnwfwkFJqBYCHtOdEREREREREREQlYZvBNRFZAuBdAL6WtHgjgLu0x3cB2FTibBERERERERERUQWzzeAagH8F8JcAoknLOpRSQwCg/W83IV9ERERERERERFShbDG4JiIbAIwopZ7K8/03iMgeEdkzOjpa4NwRLRxjlKyM8UlWxxglq2OMkpUxPsnqGKNkB7YYXAPwRwD6ROQwgP8GcIWIfBvAsIh0AoD2f0TvzUqpO5RSa5RSa9ra2kqVZ6KsMUbJyhifZHWMUbI6xihZGeOTrI4xSnZgi8E1pdRfKaWWKKW6AVwD4JdKqQ8D2AXgo1qyjwK416QsEhERERERERFRBbLF4FoGXwJwpYgcBHCl9pyIiIiIiIiIiKgknGZnIFdKqUcAPKI9Pg5gnZn5ISIiIiIiIiKiymX3M9eIiIiIiIiIiIhMw8E1IiIiIiIiIiKiPHFwjYiIiIiIiIiIKE8cXCMiIiIiIiIiIsoTB9eIiIiIiIiIiIjyxME1IiIiIiIiIiKiPHFwjYiIiIiIiIiIKE8cXCMiIiIiIiIiIsoTB9eIiIiIiIiIiIjyxME1IiIiIiIiIiKiPHFwjYiIiIiIiIiIKE8cXCMiIiIiIiIiIsoTB9eIiIiIiIiIiIjyxME1IiIiIiIiIiKiPHFwjYiIiIiIiIiIKE8cXCMiIiIiIiIiIsoTB9eIiIiIiIiIiIjyxME1IiIiIiIiIiKiPHFwjYiIiIiIiIiIKE9OszNA2ZmamsXzI2MYn5zBiYkpLG2pw2xUYSgYQWejC9OzCiNjEZzVXIfp2SiOnoqgw1uLhtoqvHTsNLoX1WEmqhAIRbCk2Q2Xswqj45Po8LrQWV+L/kAIgdAkfN5a9HY2wul0YGAoqH2+Gz2dXjidDkxNzWL/YBCBUASdXhd6fF4MjkUwHIqgw+tCd4sHDocUfN2Tv7O3qxE1NVUF/Q6i+YTD0zgQCGE4NIkOby16fV643dWG6U+FI3ghMJFIf57Pgya3yzB9KBzBc0npL/B54M2QfiI8iYHAeCJ9j68eHnftgtaxkhW7nsk1Hqz6HVQ4udYpxcb4IauLRGZwYCiI4dAk2r21cDoETXU1ib5nej1+bkcdnk+K6Yt8HtRniOnT4Sn0B8YS6f2+BtS5awqW/7FwBM8m5edCnwcNBSxjVqtTqLycCkdwMDCB0fEptNZXw+lw4OipCNq9taipAgQOnNPmTolxdzUQVVWJ40iicsfBNRuYmprFwwdHcGJiGtt2D6C5rgbXvmkpbnvoYMrjyHQUrmoHblq3Anc/9gpOnp7Ctr4ePDd4CmORpjnvjUxHsWZpIzavWYqtu/oT7//HP16JmajC//3JgcSyWzf58a6LfNg9EMDWe2Npl7a48anLV6S8d8fm1Vjf4yvYANvU1Cx27h9MfKer2oHtG/3YtLKLA2xUMuHwNHb3B1JifXufH1f7fbod11PhCB7oH52T/ip/m+7Baigcwf066df723QH2CbCk/hp/8ic9O/yt3OALQ/FrmdyjQerfgcVTq51SrExfsjqIpEZ7DowlBKjt2zowY/+8Cquv/QcXLGiDbv6hzL2Ubf3+fFOf5vuANvp8BTu6x+ek36Dv6MgA2xj4Qh+rlPG3uFvK8gAm9XqFCovp8IRPDgwir9O6ielH282uatwcGQ8Jc32vh4MnRzHwZExbFq1mANsVPYY4TawfzCI6RmFbbsHEJmO4j2vX5IYHEt+DACR6Shue+gg3vP6JYhMR3HLrgG8vXex7nsB4No3L080xPH3vzg6nhhYiy+7eWc/DgRCiU4LAGxYuXjOe7fcsxeHj08UdN2TvzMyHcXWe/uxfzBYsO8gms+BQGhOrG/dFSsTel4ITOimfyGgXzaeM0j/nEH6gcC4bvqBwPiC1rNSFbueyTUerPodVDi51inFxvghqzswFJwTo9vuG8C1b16OLffsjb0+Tx91665+PGMQ0/2BMd30/YGxguT/WYMy9myBypjV6hQqLy8EJhKDZoD+8abXXTsnzdZdA7jk3A7cvLMfA0M8dqPyV7LBNRF5o4jsE5FxEXlMRC4q1XfbXSAUwcTkTKKyEoHu47jIdBQiZx6PjkUM04eTPjcuqvQ/czg0mbLc6LtHxiILWNtUgVDEIC+F+w6i+aTHPnCmTNghPWVW7HqmFPuLMWEvVttfVssPUbqAQYyGp2L92PTXjfqoZrWrdv98qmxG8ZVyvDmun2ZEOw4NBHnsRuWvlGeufQXAZwG0ANgB4Msl/G5b6/S64HE54ao+s7uMHsefK3XmcXuDyzB9Xa1zzvurRP8zO7y1usvTn7c3FO4Skk6vyyAvvEyFSsco9ju8+pdgWi09ZVbseqYU+4sxYS9W219Wyw9ROp9BjLprYv1Yo9fTn5vVrtr986myGcVX8vFmW71+mvhxqK+Rx25U/ko5uOZQSj2olJpUSv0AQFsJv9vWersaUV0luOXqHriqHfjRU0dw07oVcx4DSFwD/+M/HIGr2oFtfT24/8BR3fcCwF2/exnb+/wp7z+nrR5/9+7elGW3bvKj1+fF9o1n0u7ed3TOe3dsXo3uFk9B1z35O+P3QlrZ1Viw7yCaT6/POyfWt/fFyoSe83we3fTn+fTLxgUG6S8wSN/jq9dN3+OrX9B6Vqpi1zO5xoNVv4MKJ9c6pdgYP2R1vZ2Nc2L0lg09uPt3L2PH5tWx1+fpo27v8+Mig5j2+xp00/t9DQXJ/4UGZezCApUxq9UpVF7O83nwxbR+UvrxZig8OSfN9r4ePP7iMG7d5EdPJ4/dqPyJig85F/uLRF5G7My1uH9Ofq6U+nGG97oAPAqgFrFJGH6olLpFRBYB+D6AbgCHAWxWSp3MlI81a9aoPXv25LkW5pkzW+iiOswqbbZQrwvT0dhsoUua3ZiZVSmzhb587DTOXhSbXXQ4FMFibbbQYxOTaG84M1toYnahpNlCA8EIfI0u9GjL4jMxxWcH9WuzhY6MRdDeUNzZQuPfudLes4XOu3HsGqPlroJmC80Yo+Uan8WuZzhbaMGUTR1qtZn9KiR+SqFsYtRqErOFjk2ivaEW1VWCRvfc2ULj9fgKzhZqVKdUZDtPCxOfLfTY+BRatNlCB09F0NZQixqn/myhddXArHIkjiOzZJs69PIN74Ovb8uc5YFdO/DIfT8wIUdUIoYxWsrBtW9keFkppa7P8F4B4FFKjYtINYDfALgJwHsAnFBKfUlEPg+gWSn1uUz5sEphpIplmwaDKhY73WRlrEPJ6hijZHVs58nKbFOHcnCtYhnGqLNUOVBKXbeA9yoA8WnwqrU/BWAjgMu15XcBeARAxsE1IiIiIiIiIiKr++B1N2BwVP/ivK62Znz3G3eUOEdkpGSDayIyd1g3iVJqxzzvrwLwFIBzAXxFKfWEiHQopYa09w+JSLvBe28AcAMAnH322flkn6ioGKNkZYxPsjrGKFkdY5SsjPFJVlfJMTo4elL3DDkAGNyVcQiFSqyUExr8M4APIzZbaD2AhrS/jJRSs0qp1QCWAFgrIv5sv1gpdYdSao1Sak1bG+dRIOthjJKVMT7J6hijZHWMUbIyxidZHWOU7KBkZ64BeD2AawC8C7Ez0L4H4CGV403flFKnROQRAOsBDItIp3bWWieAkQLnmYiIiIiIiIiIyFDJzlxTSu1VSn1eO/vs64jdL+0ZEemb770i0iYiTdpjN4C3AXgOwC4AH9WSfRTAvUXIOhERERERERERka5SnrkGIDZQBuB1AHoBHEF2Z5t1ArhLu++aA8A9Sqn7ROQxAPeIyMcBvArgfUXKNhERERERERER0RylnNDgOgDvB+AC8EMAm5VSWV3GqZTaj9iAXPry4wDWFTKfRERERERERERE2SrlmWtfB3AAsTPM3g7gKhFJvKiUmvfyUCIiIiIiIiIiIisp5eDaW0v4XUREREREREREREVXssE1pdSvskknIj9SSv1xsfNDRERERERERES0UCWbLTQHy83OABERERERERERUTasOLimzM4AERERERERERFRNqw4uEZERERERERERGQLVhxck/mTEBERERERERERmc+Kg2ufMzsDRERERERERERE2Sj54JqIbBCRp0XkhIiERGRMRELx15VSD5Q6T0RERERERERERPlwmvCd/wrgPQAOKKU4eQEREREREREREdmWGZeFvgagnwNrRERERERERERkd2acufaXAH4mIr8CMBlfqJTaYUJeiIiIiIiIiIiI8mbG4NrfAhgH4AJQY8L3ExXFzEwUA0NBDAUj6Gx0o6fTC6fTinOGkBUxfmihGEO0EIwfouJiGaNKwVinSmXG4NoipdRVJnwvUdHMzESxc99R3LyzH5HpKFzVDty6yY9NqxazMaF5MX5ooRhDtBCMH6LiYhmjSsFYp0pmRoT/QkQ4uEZlZWAomGhEACAyHcXNO/sxMBQ0OWdkB4wfWijGEC0E44eouFjGqFIw1qmSmTG49ikA94tIWERCIjImIiET8kFUMEPBSKIRiYtMRxEIRkzKEdkJ44cWijFEC8H4ISouljGqFIx1qmQlH1xTSjUopRxKKbdSyqs995Y6H0SF1Nnohqs6tTi5qh3wNbpMyhHZCeOHFooxRAvB+CEqLpYxqhSMdapkplz4LCLNIrJWRC6L/5mRD6JC6en04tZN/kRjEr+/QE9no8k5Iztg/NBCMYZoIRg/RMXFMkaVgrFOlazkExqIyCcA3ARgCYC9AC4B8BiAK0qdF6JCcTod2LRqMVa01yMQjMDX6EJPZyNv3ElZYfzQQjGGaCEYP0TFxTJGlYKxTpXMjNlCbwJwMYDHlVJvFZELAGwzIR9EBeV0OrDqrGasOsvsnJAdMX5ooRhDtBCMH6LiYhmjSsFYp0plxhByRCkVAQARqVVKPQfgfBPyQUREREREREREtCBmnLl2RESaAOwE8KCInAQwaEI+iIiIiIiIiIiIFqTkg2tKqXdrD/9GRB4G0Ajg/lLng4iIiIiIiIiIaKFKdlmoiFwsIu9IXqaU+pX2sLdU+SAiIiIiIiIiIiqUUt5z7Z8APKuz/BntNUMicpaIPCwiz4rIgIjcpC1fJCIPishB7X9zEfJNRERERERERESkq5SXhbYopQ6nL1RKvSgiLfO8dwbAXyil/iAiDQCeEpEHAXwMwENKqS+JyOcBfB7A5wqcb1NFowqvnZxAIDiJUGQaXlc1xien0b3Ig2Vt9XA4BKFwBM8FJjAcmkSHtxYX+Dzwul2IRGZwYCiIQGgSPm8tejsb4XI5MTU1i/2DQQRCEXR6XejtakRNTZXZq0pUVsbDETyTVC4v8nlQ73YZpj8VjuCFpPTn+TxoypA+GlU4fHwCw6EIOrwudLd44HBIMValIhS7Xsx1/+YjHJ7GgUAo8R29Pi/c7uqCfgcVzlg4gmeTYuJCnwcNBY6JXJQiRokWItd2L9d6PT39+R11Ke34QuvUYDiC55M+73yfB40sY2QxRuXsdHgK/YGxlDbr+eHTifJyTkcd2xCqeKUcXHNneM2T6Y1KqSEAQ9rjMRF5FsBiABsBXK4luwvAIyijwbVoVOHXL45g8NQkvvqrF/H+NWfj9l8eRGQ6Cle1A//yvtW4dEUz/qd/FFt39SeWb+/z4yp/Gx7QWf4ufzt+OjCCrfcmLd/ox6aVXRxgIyqQ8XAEP9Mpf+/0t+kOsJ0KR3TL61X+Nt2OSTSqcP9AAFvu2ZtIv2Pzaqzv8XGALQ9TU7PYuX+waPVirvs3H+HwNHb3B+Z8x9V+HwfYLGgsHMHPdWLiHf42UwbYShGjRAuRa7uXa72um77Pj188O4gHnjm24Do1GI7o9tff7m/jABtZhlE5+1/nLsJP+0cS8XvVRa1424Vdc+I5vbzYpQ354HU3YHD0pO5rXW3N+O437ihxjsiuSnlZ6C9E5G9FJKUFFJFtAH6Z7YeISDeA1wF4AkCHNvAWH4BrLz4US9EAAEWnSURBVFx2zXf4+ATGwrPYtnsAG1YuTgysAUBkOoq/+MFePB+YSFRs8eVbd/XjBYPlA4HxRMchsfzefuwfDJqzkkRl6BmD8vdMYEI3vVF5fcEg/eHjE4mOTzz9lnv24vBx/fSU2f7BYFHrxVz3bz4OBEK633EgECrYd1DhPGsQE88WMCZyUYoYJVqIXNu9XOt13fS7+vGhS5alPM+3TjXqrz/PMkYWYlTOBgLjKfH7oUuW6cZzenmxSxsyOHoSvr4tun9Gg25Eeko5uPYXAJYDeFFEfqT9vQjgfABbsvkAEakH8CMAn1FKZd26icgNIrJHRPaMjo7mk3dTDIcimJicQWQ6ChEkKrC4yHQUw6HJAi2PFGclKCt2jVHSl6n8FSZ9RDf9yFhxynG5x2fAYHsWql7Mdf9a9TuszG4xarX9ZbX8lCO7xajV5Nru5VqvG6U/dXo67f35lQmrlzHGJwHG5Sw9fk9OTBe1vOhhjJIdlGxwTSk1oZT6AIArAXxT+7tKKXWNUmo8nk5EevTeLyLViA2sfUcp9WNt8bCIdGqvdwIYMfjuO5RSa5RSa9ra2gq1SkXX4XXB43LCVR3bTfH/ca5qBzq8tQVabv1TdsuZXWOU9GUqf4VJ79JN395QnHJc7vHZabA9C1Uv5rp/rfodVma3GLXa/rJafsqR3WLUanJt93Kt143SN9VVpzzPt0xYvYwxPgkwLmfp8bvIU13U8qKHMUp2UMoz1wAASqmXlVK7tb+XdZJ8K32Bdinp1wE8q5TakfTSLgAf1R5/FMC9Bc+wibpbPGhwVeGWq3uwe99R3HjFipSBtn9532qc7/Nge58/Zfn2Pj/OM1je46vH9o1pyzf6sbKr0ZyVJCpDFxmUv4t8+reXNCqv5xmk727xYMfm1Snpd2xeje6WjLevJAO9XY1FrRdz3b/56PV5db+j1+ct2HdQ4VxoEBMXFjAmclGKGCVaiFzbvVzrdd30fX585/FDKc/zrVON+uvns4yRhRiVsx5ffUr8fvvxQ7rxnF5e2IZQpSnlhAbZ0rsb9x8B+AiAAyKyV1v2fwF8CcA9IvJxAK8CeF9JclgiDofgLee247WTEzindRWCkWncdd1ajE9OY+kiD5Zrs4Wu97ehu3XtnNlC+3o7say17swsR9psoZtWdmF5qycxC8xKzhZKVFD1bhfemVYuM80W2uR24aq09JlmWXI4BOt7fLjgxrdgZCyC9gbOFroQNTVVRa0Xc92/+XC7q3G134fu5Dqfs4VaVoPbhXekxYSZs4WWIkaJFiLXdi/Xel0v/QUddehurcPVq85acJ3a6Hbh7WlljLOFktVkKmcb/B0pfYwLfR4sb3tjorycm1Ze2IZQJbLi4Jqas0Cp30B/0A0A1hU3O+ZyOARLW+qxtKXeMI3X7cLaZXMrL5fLiYuXtcxZXlNThTXdiwqaTyJKVW9QLo005Zje4RAsb6vH8jbjuoGyV+x6Mdf9mw+3uxprdep8sqaGEsRELkoRo0QLkWu7l2u9rpe+kGWikWWMbMConNW5a+b0MdZ0p8Yz45sqXckvCyUiIiIiIiIiIioXVhxcmzI7A0RERERERERERNko+eCaiDyUaZlS6pLS5oiIiIiIiIiIiCg/Jbvnmoi4ANQBaBWRZpy5h5oXQFep8kFERERERERERFQopZzQ4H8D+AxiA2lP4czgWgjAV0qYDyIiIiIiIiIiooIo2eCaUuo2ALeJyKeVUv9Wqu8lIiIiIiIiIiIqllKeuQYAUEr9m4i8GUB38vcrpe4udV4KLRpVOHx8AsOhCDq8LnS3eOBwSEqamZkoDo6GcOr0DMYnZ9Dorsax8Um01tdiZnYW1c4qVIng2PgU6l1VaK6rRig8i2B4Gl1NLkxMzmJkbBJnNbswq4DBUxGcvciNqZkohscm0dFQi4mpGThE0FDrRG21Ay8fOw2f1wVXtQOHjp1Gh7cWF/k8eOlYGEPBCLqa3PC6nDg+PoXIzCwmJmfgqXXCU+PETFQhPDWDuhonjk9MwtfoRkOtE4FQBIubXRgJTSEQiuCsJjfqap04Nj6Zsu5TU7PYPxhEIBRBp9eF3q5G1NRUmbSHyE5mZqIYGApiKBhBZ6MbPZ1eOJ2Fu01kODyNA4EQhkOT6PDWotfnhdtdXbD0p8IRvBCYSKQ/z+dBk9t4ivJc04+HI3gmKf1FPg/qM6SnzHLd/lb7/FJ9RzHZob3Ipp3PltX2l9XyY0UT4UkMBMYT26jHVw+Pu9bsbFlGIcuHnkz9guT49XlrscjjxGBwErXOKpw8PY3muuo5MR2JzODAUBAB7T0rfJ6iloFc+xFEC1XoNisyGcGrJ2ZxbGISXY0uTM0qHB+fgtflRIe3GidOzybiu6upCk+/ejpRV1ZXOS3fxhMtVMkH10TkWwDOAbAXwKy2WAGw9eBaNKpw/0AAW+7Zi8h0FK5qB3ZsXo31Pb5EJTYzE8VDzw/jxMQ0vvqrF/H+NWfj9l8eTKTf1teDKgdw886BxLLtfT24Z8+ruPaSpRgYnMItuwbQXFeDa9+0FLc9dDDlcfw9N16xAt/f8yquufhsdDW5sPMPR/HYoRPY1teD+w8MYWxyGpvXLMXWXf2J9/z9e3oxOjaJHQ++kFi25crz0OR24uTpGXz5F2eW37RuBQ4GQnjjOa1z8pO87lesaMOu/iFsvffM92zf6MemlV2sTCmjmZkodu47ipt3nomdWzf5sWnV4oIMsIXD09jdH0gpA9v7/Lja79Pt6Oaa/lQ4ggf6R+ekv8rfpttRzzX9eDiCn+mkf6e/jQNsech1+1vt80v1HcU0NTWLnfsHLd1eZNPOZ8tq+8tq+bGiifAkfto/MmcbvcvfzgE2FLZ86MnULxifnpoTv7dc3YPvPfEKXhgZT/SLP3X5ikRMRyIz2HVgaM7+/MojB/HK8XDBy0Cu/QiihSp0mzU+GcHvDoawVefYb2mLG396+bm4ZVfqMWxbQxWuvfNJ/OeHXofRsenU+LdYG09UCCWfLRTAGgB/pJT6U6XUp7W/G03IR0EdPj6RqLwAIDIdxZZ79uLw8YlEmoGhIKZnFLbtHsCGlYsTA2vx9LfsGoDL6UxZtnXXAK5983I0eWoTFdZ7Xr8kUZklP46/5/ZfHsSGlYtx20MH8dLoBD526bLE53/s0mW49s3LE5Vb/D2Hjk0kBtbiy3Y8+ALqaqoTA2vx5bc9dBDvvfhs3fwkr/uBoWDiQCmxPvf2Y/9gsNi7g2xuYCiY6EADsdi5eWc/BoYKEzsHAqE5ZWDrrn4cCIQKkv6FwIRu+hcCEwVJ/4xB+mcM0lNmuW5/q31+qb6jmPYPWr+9yKadz5bV9pfV8mNFA4Fx3W00EBg3OWfWUMjyoSdTv0AvfrftHsAnLjsnpV+cHNMHhoK6+3PDysUpzwtVBnLtRxAtVKHbrMETs9hqcOy3YeXixHFh/Lu27hqAp8aFyHQUVQ7H3Pi3WBtPVAhmDK71A/CZ8L1FNRyKJCqMuMh0FCNjkcTzoWAEE5MziExHIQLd9BNTM3OWhadmcGJiOpE++b1GnxNfHlXAqdPTieWnTk8jrOUhWVQZ5EcnbWQ6imPjk/PmIRCa1F0+HIqAKJOhoH55CgQLEzvDhrE5WZbpKbNib89S7C+7x0TAoA21UnuRTTuf/WdZa39ZLT9WxG2UWSHLh55M/QKjfRPW+tTJ/eL4/jLqo4qkPrdTO0CUrNBt1vDYmc9LP/YzOhYc1r4r+Tg25XULtfFEhWDG4ForgGdE5H9EZFf8z4R8FFSHdk+zZK5qB9obzpxK3tnohsflTKTTS++pcc5ZVlfjxCJPdUp6o8fx50rF/jsEaKqrTixvqqtGXa1zznuqxCA/rrlpXdUOtNXXzpsHn7dWd3mHl5eYUGadjW79mGosTOx0GMam/qU9dk9PmRV7e5Zif9k9JjoN2lArtRfZtPPZf5a19pfV8mNF3EaZFbJ86MnULzDaN26tT53cL47vL6M+qlKpz+3UDhAlK3Sblf55ep+d/rxD+67049jE6xZq44kKwYzBtb8BsAnA3wH4l6Q/W+tu8WDH5tUpA2c7Nq9Gd4snkaan04vqKsEtV/dg976juPGKFSnpt/X1IDIzk7Jse18P7vrdyzg1MYltfT1wVTvwo6eO4KZ1K+Y8jr/nxitW4L79R3HTuhU4p82Db/7mUOLzv/mbQ7jrdy9je58/5T3drR5sufK8lGVbrjwPpyen8edvS11+07oV+MHvX9XNT/K693Y2YvvG1O/ZvtGPlV2Nxd4dZHM9nV7cuik1dm7d5EdPZ2Fip9fnnVMGtvf50evzFiT9eT6PbvrzfJ6CpL/IIP1FBukps1y3v9U+v1TfUUy9XdZvL7Jp57Nltf1ltfxYUY+vXncb9fjqTc6ZNRSyfOjJ1C/Qi99bru7B1x59KaVfnBzTvZ2Nuvvzvv1HU54Xqgzk2o8gWqhCt1ldzVXYbnDst3vf0cRxYfy7tvf1YGIqAle1A7PR6Nz4t1gbT1QIopJ/oinVl4p0ALhYe/qkUmqkVN+9Zs0atWfPnqJ8dnxGlpGxCNob5p8tdGJqBl6X8WyhntoqLPJos4VGptHVeGa20CVNLkSROlvoyNgk2rXZQkWbLdRVfWaGUFd11ZzZQgPBCDobXfC6q5NmC51FXW0V6mucmI0qhKdn4K524vjEFHzeWjS4qjE8FkFXU2y20OFQBIub3PDUxmYUTV73+Oxv8VlqVnJmmHnvIFrMGLWT+KxggWAEvkYXejobOVtokiLOFpoxRss1PjlbqPmybC9MrUOzaeezZbX9ZbX8WFGWs4VWbDtfyPKhJ1O/ID1+W3KYLTT+ngqaLbQi2/lKVOg2Kz5b6PGJSfi8LkxHFU5MTKG+1glflrOFZnFMWPI69PIN74Ovb4vua4FdO/DIfT/I6X2Z3lPK/FHRGMaoGbOFbgbwTwAeQSxj/yYi/0cp9cNS56XQHA7B8rZ6LG8z/hXT6XTgws6mgn3nG5bOn+airjPf51985vGqs1xYddaZdN2t2X/vMm0dz16UunwFGlKe19RUYU13WiKiLDidDqw6qzklRgvJ7a7G2mUtRUvf5HZh7bLsO+W5pq/PMT1lluv2t9rnl+o7iskO7UU27Xy2rLa/rJYfK/K4a7F2GS/jM1LI8qEnU79AL37Pac/8eS6XExentevFLAO59iOIFqrQbRbcLviasn/PkubUxFZv44kWquSDawC+AODi+NlqItIG4BcAbD+4RkRERERERERElcWMe6450i4DPW5SPoiIiIiIiIiIiBbEjDPX7heR/wHwPe35+wH8zIR8FFw0qvDy6DgOHZ+Aq7oKzXXVOGeRBwPDYwiEIuj0utCrXV8ev7fMUDCC9oZaeN1VqBIHjk9MobW+FpHpWQTD06h2KoiqwsjYJDobY+93Oh04fGwcg8EIxidn0FRXjZoqBwKhCFrrazE5MwOvqxY9nd6C3qOKyMri904JhCbh89ait7MRLlfhqrixcATPJt2L5UKfBw0FvCca73dUWKfDU+gPjCW2p9/XgDp3jWH6crjnGhVfrnGVidViwmr5IYqL95nT+9JAeZdJolJJL2PnddSl9Hnj5SreF47fxzAYnkat04GGWieWtdexvFDFK+ngmogIgNsRm8zgUsTuuXaHUuonpcxHMUSjCj/vD+AvfrAXkekoXNUO/N93XIBnh8bw1/f2J5Zt3+jHhp4O3Nc/jK27kpb39eAXzw7hgWeOYWmLG396+bl46NkhrLuwE7fsGkik+8f3roS7ugovjozjtocOJpZvufI8fOO3h3Hy9BRu2dCDH/3hIK5ZuxSbVi3mABuVvUhkBrsODKWVKT/6ejsLMsA2Fo7g5/2jcz7/Hf423QG28XAEP9NJ/05/m+4A26lwBA/opL/K38aOSh5Oh6d06lg/Nvg7dA+6ir39uX/LQ65xlYnVYsJq+SGKm5qaxc79g9ia1pfetLILM7OzZVsmiUolvYwtbXHjU5ev0C0LD/SP4iuPHMT715yN23955jj0pnUr8NqpMC47r4XlhSpaSUddVGxq0p1KqR8rpbYopf68HAbWAODw8YnEwBoARKajODYxlRhYiy/bem8/+gNjiQorsXzXAD50yTIAwIaVi3GL9jw+sBZP9+LIOA4cDSYG1uLLdzz4At7z+iWITEex7b4BXPvm5bh5Zz8GhoKl3hREJXdgKKhTpvpxoEDx/2xgQvfznw1M6KZ/xiD9MwbpXzBI/4JBespMv46N1b16ir39uX/LQ65xlYnVYsJq+SGK2z8YTBz0A2f60vsHg2VdJolKJb2MbVi52LAsbN3Vjw0rFycG1uKv3/bQQbw4Ms7yQhXPjFOaHheRi0343qIaDkUSlUxcVGHOssh0FMOhSd3lp05PAwBEYs9PTkzrfqbR54qceRyemkFkOopAMFKI1SOytIBBmRoOTRbk843KrNHnFzs9ZWa17c/9Wx4KuR+tFhNWyw9RXECnfx2LzUhZl0miUkkvY/Hj0GTJx69Gr0cVWF6o4pkxuPZWxAbYXhKR/SJyQET2m5CPgurwuuCqTt2cVYI5y1zVDnR4a3WXN9VVpzxf5KnW/Uyjz1XqzGN3jROuagd8jTw1l8qfz6BMdXhrC/L5RmXW6POLnZ4ys9r25/4tD4Xcj1aLCavlhyiuU6d/HYtNV1mXSaJSMSpj6c+Ty4je6w4BywtVvJINronI2drDdwBYDuAKAFcD2KD9t7XuFg/+5X2rUyqdFk8NvrjRn7Js+0Y//L4GbO9LW97Xg+88fggAsHvfUWzr68G3Hz+EbX09KenOaa+Hf3Ejblq3ImX5livPw4//cASuagdu2dCDu3/3Mm7d5EdPZ2OpNwVRyfV2NuqUKT96CxT/F/o8up9/oc+jm/4ig/QXGaQ/zyD9eQbpKTP9OjZW9+op9vbn/i0PucZVJlaLCavlhyiut6sR23X60iu7Gsu6TBKVSnoZ273vqGFZ2N7nx+59R3HjFanHoTetW4Fz2+tZXqjilXJCg50AXq+UekVEfqSU+uMSfnfRORyCd/h9OL/j0jmzhS5r9WA4FEGH14WV2gxHm1Z1YXmbB4FgBK0NtWh0V2H1WU24/tIptHhis4UubnKj2gncfd1ajIxPwqe93+l04JxWD3oXN56ZLdThwJJmd2K20L/e0IOezkZOZkAVweVyoq+3E8ta6xIzGxVyttAGtwvv8Lehu3VtVrOF1rtdeGda+kyzhTa5XbgqLT1nKctfnbsGG/wd6E6Kh0wzyBV7+3P/lodc4yoTq8WE1fJDFFdTU4VNK7uwXKcvXYOqsi2TRKWiV8bO76hLKQvxchXrC9fh5Olp3H39WoTC06jhbKFECaUcXJOkx8tL+L0l43AIzu1owLkdqb+YreleNCdtTU2V7vJsLW9vwPL23H+ZIypXLpcTFy9rKdrnN7hdWLss+05DfY7pm3JMT5nVuWuwNod4KPb25/4tD7nGVSZWiwmr5YcoLlOfuZzLJFGp6JUxvbKQa1+YqNKU8rQmZfCYiIiIiIiIiIjIlko5uLZKREIiMgZgpfY4JCJjIhLK9EYRuVNERkSkP2nZIhF5UEQOav+bi74GRERERERERERESUo2uKaUqlJKeZVSDUopp/Y4/tw7z9u/CWB92rLPA3hIKbUCwEPacyIiIiIiIiIiopKxxd3ulVKPAjiRtngjgLu0x3cB2FTKPBEREREREREREdlicM1Ah1JqCAC0/+0m54eIiIiIiIiIiCqMnQfXsiYiN4jIHhHZMzo6anZ2iOZgjJKVMT7J6hijZHWMUbIyxidZHWOU7MDOg2vDItIJANr/EaOESqk7lFJrlFJr2traSpZBomwxRsnKGJ9kdYxRsjrGKFkZ45OsjjFKdmDnwbVdAD6qPf4ogHtNzAsREREREREREVUgWwyuicj3ADwG4HwROSIiHwfwJQBXishBAFdqz4mIiIiIiIiIiErGaXYGsqGU+oDBS+tKmpEk0ajCqycmMByaxMTUDJYu8qCjwYnnhk9jJjqDmionRscm4a6pQpO7GpMzUQyPTWJJkwtTswrHxifRWl+Lsclp1FZVwet24vTkLKZmZ9FcV4vxyRkcH5/C4iYXFIDBYASdXheqqwSvnAijw1sLv68Bde4aTE3NYv9gEIFQLE1vVyNqaqrM2jQpolGFw8cnMByKoMPrQneLBw6HmJ0t27HadswnP7m+JxyexoFACMOhSXR4a9Hr88Ltri7Y50ciMzgwFEQgNAmftxa9nY1wuYyrxFPhCF4ITCTyc57Pgya3y7T0+bByXTEfu29/7l/rm5mJYmAoiKFgBJ2NbvR0euF0pv4GWcj9WIqYsHN+yF7S2+Czm+vw6snTGdvkXNvh0+Ep9AfGEjHq9zVAIDn1FTLRKwNVAJ5NWnahz4OGMinzVB70jkmXtc4tb7n0k/VidTQUwcmJWQyPTeLc9jpMTEYxOjaJepcT9TVVCE9Po7rKiZPhaSxpcmFichaB0CTaG2rhqa3CkkUueGtrLXU8Q1Rothhcs5poVOGXzw/j4PA4bnvoICLTUbiqHdi+0Y89h0bxxuXt+MLOpxLLb7m6B1/91YuYmlG49k1LU95z4xUr8P09r+Kai89GV2MtXNVVOHoqhG27B9BcVzMn/S1X9+B7T7yCF0bGsb3Pj3f42/DzgVFsvbc/JR+bVnaZflAVjSrcPxDAlnv2JvK2Y/NqrO/xsSLNgdW2Yz75yfU94fA0dvcHsHVXUlz3+XG136fbac718yORGew6MDTn8/t6O3U79qfCETzQPzon/VX+Nt2OcbHT52NqahY79w9asq6Yj923P/ev9c3MRLFz31HcvPPM9rt1kx+bVi1ODLAVcj+WIibsnB+yF702+NZNfvzbLw/ileNh3TY513b4dHgK9/UPp6bf6Eej24mb/ntvVn2FTIzKwGUrGnDtnU+mLHuHvy3nATaWMSoGo2PS9PKWSz/ZKFYv6qzDtd94Eue11+NDlyzFLbsGEq/ftG4F6qqrcOfvDuFjb16G8NQMPvejA4nXt/X14NTpSZwKz+KzP9hnieMZomKwxWWhVnP4+AT2HwkmKjEAiExHsfXefmx6/dn4ws4DKcu37R7AhpWL8Z7XL5nzntt/eRAbVi7GbQ8dRJWjCtOzwLbdscpKL/223QP4xGXnxL5vVz+eDUwkDqaS87F/MGjClkl1+PhEohIHYnnbcs9eHD4+YXLO7MVq2zGf/OT6ngOBUKJRj6ffuqsfBwKhwnz+UFD/84f0y80LgQnd9C8E9D+/2OnzsX8waNm6Yj523/7cv9Y3MBRMDKwBse13885+DCTVCYXcj6WICTvnh+xFrw2+eWc/NqxcnHie3ibn2g73B8bmpr+3H9MzKuu+QiZGZeDVE7Nzlj1bBmWeyoPRMWl6eculn2wUq6enYo8/cdk5iYG1+Ou3PXQQx09PYcPKxfiH+5/DS6MTKa/fsmsAVY6qxMDafHkgsisOruVhOBRBVCFROcRFpqM4Njapu1wEENF/T3z5xNQMJiZnEmmM0oenZhKPh0P63zccihRkXRdiOBTRzdvImPl5sxOrbcd88pPre4zjerIgnx/I+fOtlT4fAYNtZIW6Yj523/7cv9Y3FNTffoHgme1XyP1Yipiwc37IXozaYJHU58ltcqHa4QmtT5zNZ2ReB4P8pPUjyqXMU3nIdEyaXN5y6SfPVxbCSceqya9H1Zlj16jCnNePjet/Lo8LqZzwstA8dHhdqBLAVe1IqSRc1Q60NdTqLldahWP0mqvaAU+NE0hLo5feXeNMPO7w6n9fh9f8U8w7vC7dvLU3mJ83O7HadswnP7m+xziuawvy+b6cP99a6fPRabCNrFBXzMfu25/71/o6G92628/XeGb7FXI/liIm7JwfshejNlglHWCnt8mFaoc9NamHMgUvk2n9iHIp81QeMh2TJpe3XPrJ85WFulqn7usOAWajZx4nc1U70Fqv/7mVdlz4wetuwODoyTnLu9qa8d1v3GFCjsxhtB0Ae28LnrmWh+4WD3qXNOKmdSvgqo5twvi9H37yh1fxt5t6U5bfcnUP7tt/FD966sic99x4xQrct/8oblq3ArPRWVQ7gFuu7oGr2qGb/pare/C1R19KXP9+oc+D7Rv9c/KxsqvRhC2TqrvFgx2bV6fkbcfm1ehu8ZicM3ux2nbMJz+5vqfX58X2vrS47vOj1+ctzOd3Nup/fqd+uTnP59FNf55P//OLnT4fvV2Nlq0r5mP37c/9a309nV7cuil1+926yY+epDqhkPuxFDFh5/yQvei1wbdu8uO+/UcTz9Pb5FzbYb+vYW76jX5UOyXrvkImRmXg7EVVc5ZdWAZlnsqD0TFpennLpZ9sFKt1NbHH/+/Rl7Ctryfl9ZvWrUBLXQ3u238Un1t/Ac5p86S8vq2vB7PRWfzz+1ZZ5njGLIOjJ+Hr2zLnz2igqVwZbQe7bwtRSs2fqoysWbNG7dmzZ8Gfkzwzy+mpGZytM1vosbEp1NY40OSuxtRMFCNjk+hqdGE6ema20PHJadRUVaHB5UR4ehZTM0mzhU5MYXFjbLbQoWAEvnlmC43PvLLSQjPExWemGRmLoL2Bs8IAmHfl9WLUatsxn/zk+p58ZwvN9vPjs5QlPr+CZgudp67IuCMLVYfmyu7b30L71+7yqkOzEZ8tNBCMwNfoQk9nI2cL5Y3W81G0GLWy9DY4PltopjY513aYs4UWjCXbecqP3jFpptlCs+knzztbaFsdJqaiGB2fRH1t6myhp8LTWKzNFjocmkRrQy3q02YLnScPJa9DL9/wPvj6tui+Fti1A4/c94Oc3leq98z3Piuz+ToZxigvC82TwyHobq1Hd2t9yvI13cVvJFee1ZzyvKamCmu6FxX9e/PhcAiWt9VjeVv9/InJkNW2Yz75yfU9bnc11i5rKdrnu1xOXJzD5ze5XVi7LPvyXez0+bByXTEfu29/7l/rczodWHVWM1adZZymkPuxFDGRC6vlh+xFrw2er03OtR2uc9fo9gty6StkYlQGyrXMU3kwOibVS5dtP1kvVgs1EGyl4xmiQuNloURERERERERERHni4BoREREREREREVGeeFloHqJRhddOTiAQnMRMdBb1tdWYmJrFxOQMGt3VOD4+iQ6vCw4BwtOzqKupQmRaYWRsEmcvcmN6Joqh0CTavbVor3diaYu30u9DRjYTv29D/N5OudxzLdv36N1bpc5dY5g+FI7guaT7Q1zg88Br4j25ip0+fn+ooWAEnY1u9HR659wfqpxYbftT+ZkIT2IgMJ6IgR5fPTzu1Jn8yvmea/H7XwVCk/Blcf8romTj4Ujs3mRjk2hrqIXL6cCrJ8IFjaXxcATPJJWZi3weVKHK8J5r8ftQBkIRdHpd6J3nPpTFLpMsYzSffPrXmdqu+fqKya+vaHfj+ETsPmk+by3cNVU4dOy07r0MT4UjCJyKIBiexchY7Htb66vQ1VDPmKaKxujPUTSq8PihUbx2IoKHnh3Ce15/Fl49EcFXf/Ui3r/mbNz+y4OITEcTM6M01Tnx6okwbtk1gOa6Glz7pqW47aHUNEPBSVyyvI0DbGQL0ajC/QMBbLlnbyKOd2xejfU9PsMYzvU9p8NTuK9/GFt39SfSb+/zY4O/Q3eALRSO4P7+0Tnp1/vbdAfYToUjeEAn/VX+Nt2OtNXSz8xEsXPfUdy880z6Wzf5sWnV4rIcYLPa9qfyMxGexE/7R+bEwLv87YmDlELGidViLhKZwa4DQ3Py09fbyQMlmtd4OIKfDYxi671n4ueWq3vwvSdewQsj4wWJpfFwBD9LKzP/+N6VmJyO4q/vTY3bq/0+VFU5sHP/YEqetm/0Y9PKLt0BtmKXSZYxmk8+/etMbVdtdXXGvmJyX/IDaxYjFG7C1l0DKceo9x8YwmOHTiTKldtdjVPhCPqPBDF4ajIl/fY+P85pn0ZPRzNjmipW+R2FFdnh4xOYmQVu2TWAD12yDDOzwLbdA9iwcnFiYA0AItNR3LJrAF5XDW7RKp73vH5JYmAtOc1MNPa5RHZw+PhEouEHYnG85Z69GWM41/f0B8YSHYV4+q27+tEfGNNN/1xgQjf9cwH9z3/BIP0LNkk/MBRMdJbi6W/e2Y+BoaBueruz2van8jMQGNeNgYHAeCJNIePEajF3YCiom58DZVqnUGE9E5hIDGIBsfjZtnsAn7jsnILF0jM6ZebFkfHEwFp82dZd/TgQCGH/YHBOnrbe24/9g/r5KHaZZBmj+eTTv87Uds3XV0x+/e29ixMDZfG0t+wawMcuXZZSroBYWalyVM1Jv3VXP2ZnHYxpqmgcXMvRcCiCExPTiExHcXJiGhOTM4hMRyGCRAUTF5mOYnRsMrHcKM3J09MYGYuUbB2IFmI4FNGN40wxnOt7hkOTuumHQ5NMD2AoqL89A8HyrEestv2p/GQTA4WME6vFXMBi+SF7MYrn8NRM4vFCY0nvO6JKv189HJpEwKDfMRwqTL8jVyxjNJ/8+tfGcTVfXzH59dEx/bSnTk+nfGb8O5OPb1O+dyzCmKaKxsG1HHV4XVjkqYar2oFFnmp4XE64qmObMf4/zlXtiN13Imm5Xprmumq0N/DSI7KHDq9LN44zxXCu7+nw1uqm7/DWMj2Azka3bnpfY3nWI1bb/lR+somBQsaJ1WLOZ7H8kL0YxbO7xpl4vNBY0vuOKtHvV3d4a9Fp0O/o8Bam35ErljGaT379a+O4mq+vmPx6e4P+dzfVVad8Zvw7049vE2kaXIxpqmgcXMtRd4sHzipgW18Pvv34ITgdwC1X92D3vqO48YoVKQNt2/p6EIpMYVtfD1zVDvzoqSO4ad3cNE5H7HOJ7KC7xYMdm1enxPGOzaszxnCu7/H7GrC9z5+SfnufH35fg276C3we3fQX+PQ//zyD9OfZJH1Ppxe3bkpNf+smP3o6G3XT253Vtj+Vnx5fvW4M9PjqE2kKGSdWi7nezkbd/PSWaZ1ChXWRz4PtG1Pj55are/C1R18qWCxdpFNmzmmvxxc36sStz4versY5edq+0Y+VXfr5KHaZZBmj+eTTv87Uds3XV0x+/f4DR7FdO16Np93W14Nv/uZQSrkCYmVlNjo7J/32Pj+qqqKMaapovNugJj47SyAYQa3TgWBkCi0e15xZVRwOwSXL2rC4aQLdLR7MRGfR6XXj79+zEhOTM7j7urU4fnoS7fUuVDlis4X6vC7cdd3a2GyhzW5cvLQ5NltoQy3aGzhbKNmLwyG46sIOfP+GS1JmH8oUww6HYH2PDxfc+BaMjEXQ3pB5BqQ6dw02+DvQ3VqX1WyhXrcLV/nb0N26NmWWL6PZQpsM0hvdtNhq6Z1OBzatWowV7fUIBCPwNbrQ09lo6mQGuc7KlgurbX+yn/ni0+Ouxbv87SkxkD5baCHjxGox53I50dfbiWVJdS5nMqRs1btdeEdPG7pbzsRzXU0VGi47J6tYymb263q3C+9MKzPx2UKXtiTFbdKshptWdmF5qycx8+LKDO1SsctkOZSxfGayTFZps5znKte+MjB/25Wpr5jelzy33Y27r08tw3U1Tvx/bz03pVw1uV3wLwFa6yO4+7q1GNZmC23xVGGxl7OFWsUHr7sBg6MndV/ramvGd79xR4lzVBkY/dCfneXGK1bg+3uewaevWDFnBj6HQ7C0pR5LW+ozfCpReYpGFR54djin2YyAWLlZ3laP5W3ZlZs6dw3WLmvJKu3MTBS/eGY0p9kzm9wurF2WfafZaumdTgdWndWMVWdl/ZaimZqazWlWtnxYbfuTfWQbnx53LdYuy3w5SyHjxGox53I5cXGWdS5RsmhU4dcvnpzTL3hnb+e8gy+5zH5db1BmjPoKNTVVWNO9KOv1KHaZtHMZy2cmy2SVNst5vnLtKwOZ2675+orpr5+T9rp/cZPu+5rcLv4AaXGDoyfh69ui/9quHSXOTeVgbQb92Vlu/+VBbFi5uKxn4CPKRz6zGRVbpc2eaTW5zspGVEqMT6LiWki/gO23PSy078f9TESVgINrMJ6dJT67Z7nOwEeUj3xmMyq2Sps902pynZWNqJQYn0TFtZB+Adtve1ho34/7mYgqAS8LxZnZWZIrfVe1A0oZz8BXzPsLEVmZUXkxc8bb+IxH6XnKNHsmy3DhdBrEhNGsbPng/qJ8FTI+GYdEcxn1C1o8888amE/7TaW30L4f93N22MYQ2RvPXIP+7Cw3XrEC9+0/qjsDX/z+LR/++hP4s+8+jQ99/Qns3D+IqalZM7JPVFL5zGZUbLnOnskyXFi5zsqWK+4vWohCxSfjkEhfd4sH//K+1H7BTetW4NlAaN7yUWmzX9vVQvt+3M/zYxtDZH88cw2ps7MMhyKornJgLDKF2695ne4MfEb3b1ne6snpxqlEdpTPbEbFluvsmSzDhVVTU5XTrGy54v6ihShUfDIOifQ5HILFTS7ccNlyRBWgFHD3Y6/g5OkpdH3cnbF8WHH2a5proX0/7uf5sY0hsj8OrmlymZ2F92+hSpfPbEbFlsvsmSzDhZfrrGy54P6ihSpEfDIOiYwdORXG7Q+9OGd5NuXDSrNfk7GF9v24nzNjG0Nkf/y5IA/x+7ckK/T9hYioeFiG7YX7i6yAcUhkjOWDaGFYhojsj4NreSj2/YWIqLhYhu2F+4usgHFIZIzlg2hhWIaI7M/2l4WKyHoAtwGoAvA1pdSXcv2MaFTh0LEJvHJiAp4aJzq8tTh7kfF9BIp9fyGihYpGFQ4fn0jEp9n3RCuFXNaZZbjwZmaiGBgKYigYQWejGz2d3oLdS4X7ixaqEPHJOKRiKmYdWgosHzQfu8d4sbEMEdmfrQfXRKQKwFcAXAngCIDfi8gupdQz2X5GNKpw/0AAW+7Zi8h0NDHD0YqOelxxfkfGg3PeXJKsSC+md2xejfU9vrIdYMtnnVmGC2dmJoqd+47i5p39ie1/6yY/Nq1aXNABNu4vykch45NxSMVQijq0FFg+yEi5xHixsQwR2Zvda7O1AF5USr2slJoC8N8ANubyAYePTyQOyIHYjSNve+gg9h8J4vDxicLnmKjI9GJ6yz17yzqeK3GdrWRgKJjoMAOx7X/zzn4MDAVNzhkR45OsjzFK5Y4xTkSVwO6Da4sBvJb0/Ii2LIWI3CAie0Rkz+joaMprwwYzs0QVMDLG2VmoNDLFaK6MYrqc47kS17mU5ovPoaD+9g8Euf2pNDLFKOOTrIAxSlZWyH6oHsY4LVSxY5SoEOw+uKZ3vZeas0CpO5RSa5RSa9ra2lJe6zCYmcUhQHsDZ2eh0sgUo7kyiulyjudKXOdSmi8+Oxvdutvf18jtT6WRKUYZn2QFjFGyskL2Q/Uwxmmhih2jRIVg63uuIXam2llJz5cAGMzlA7pbPNixebXuPde6WzwFzSxRKejF9I7Nq8s6nitxna2kp9OLWzf559xLpaeTM1yR+RifZHWMUSp3jHGygg9edwMGR0/OWf7CwRfhMyE/ZC6jeACArrZmfPcbd+T8mXYfXPs9gBUisgzAUQDXAPhgLh/gcAjW9/hw/qffgldPTKAui9lCiawsHtMX3PgWjIxF0N5Q/rOFVuI6W4nT6cCmVYuxor0egWAEvkYXejobeZNisgTGJ1kdY5TKHWOcrGBw9CR8fVvmLD/wDzeYkBsym1E8AMDgrh15faatB9eUUjMi8mcA/gdAFYA7lVIDuX6OwyE4p70e57TXFzyPRGZwOATL2+qxvK1yYroS19lKnE4HVp3VjFVnzZ+WqNQYn2R1jFEqd4xxIip3th5cAwCl1M8A/MzsfBARERERERERUeWx/eAaEREREREREVW2TPfR4r3V5me0/fK9B1ml4eAaEREREREREdlapvto8d5q8zPafvneg6zSiFLK7DyUlIiMAnglbXErgGMmZMcMXFdzHVNKrc+UwCBG82XFbVBslbbOhV7fjDGaRXxy+5c/M9d5oXVoJewvrqO5St3O58rK2y5bdl8Hs/O/0HY+ndnrU0xct9Irh3aeeSjvPBjGaMUNrukRkT1KqTVm56MUuK6VpRK3QaWts9XW12r5KbZKW1/A3uts57xni+tImZTDtrP7Otg9/+nKbX2Scd3sxwrrxTxUbh44/zEREREREREREVGeOLhGRERERERERESUJw6uxVTS1Bdc18pSidug0tbZautrtfwUW6WtL2DvdbZz3rPFdaRMymHb2X0d7J7/dOW2Psm4bvZjhfViHmIqLg+85xoREREREREREVGeeOYaERERERERERFRnip6cE1E1ovI8yLyooh83uz8ZEtEzhKRh0XkWREZEJGbtOWLRORBETmo/W9Oes9faev5vIi8PWn5G0TkgPba7SIi2vJaEfm+tvwJEeku+YomEZEqEXlaRO7TnpftuuZKRFwi8qSI7NPiYZtOmstFJCgie7W/rWbktZDSYyLtNdH28Ysisl9EXm9GHgttnnU2dR/btT5dCBE5rNUpe0Vkj9n5KQYRuVNERkSkP2mZYf1rZeUSo7nuE6M20aoK2cepBKXoE5ZoPYrWzytR/ptE5Ici8py2L95kt3XIRzm1g+XU3qUzWLe/EZGjSf3Gd5qZx0Iwo523Qtzk0w4UIQ+6x6NmlKFc2pOCU0pV5B+AKgAvAVgOoAbAPgAXmZ2vLPPeCeD12uMGAC8AuAjAPwL4vLb88wD+QXt8kbZ+tQCWaetdpb32JIA3ARAAPwfwDm35nwL4qvb4GgDfN3mdtwD4LoD7tOdlu655bBsBUK89rgbwBIBL0tJcHt925fKXHhNpr71T28cC4BIAT5id3xKss2n72M716QLX+zCAVrPzUeR1vAzA6wH0Jy3TrX+t/FdOMZrLPsnUJlr1DwXs41TCXyG3l1E/qUTrUbR+XonyfxeAT2iPawA02W0d8lzvwyiTdjCXutVufwbr9jcAPmt23gq4jqa081aIm1zbgSLlQfd41IwylG17Uoy/Sj5zbS2AF5VSLyulpgD8N4CNJucpK0qpIaXUH7THYwCeBbAYsfzfpSW7C8Am7fFGAP+tlJpUSh0C8CKAtSLSCcCrlHpMxaLt7rT3xD/rhwDWmfXrmYgsAfAuAF9LWlyW65oPFTOuPa3W/sr6ZooGMZFsI4C7tW3zOIAmLQZsK4t1NpNt61PKTCn1KIATaYuN6l8rK5sYzXGf6LaJpchnvgrVxylppk1Uoj5hUZWgn1dUIuJF7AD76wCglJpSSp2y0zpQWbV3cxisW7kxpZ23Qtzk0Q4UIw9Gx6Ml3RY5ticFV8mDa4sBvJb0/Ii2zFYkdgnj6xAbHe5QSg0BsUIGoF1LZrSui7XH6ctT3qOUmgEQBNBSlJWY378C+EsA0aRl5bquedFOf90LYATAg0qpJ3SSvUk7VffnItJT2hwW3L9ibkwkK4vyneZfkXmdAfP2cTlu72woAA+IyFMicoPZmSkho/rXyso9RnNtE21hgX2cilPEPmGx/SuK288rtuUARgF8Q7sU6Wsi4oG91iFf5d4O2rG9y8WfSez2KXfa9ZLXJFZqC0yLmyzbgWJ9t97xaKm3xb8i+/ak4Cp5cE3vzCRbne0jIvUAfgTgM0qpUKakOstUhuWZ3lNSIrIBwIhS6qls36KzzBbruhBKqVml1GoASxD79dOfluQPAJYqpVYB+DcAO0ubw8LJMiZsv0+TZbnOZu7jstreOfgjpdTrAbwDwKdE5DKzM0SGKjVGbbveBejjVJQi9wmLpkT9vGJzInZZ2H8qpV4HYAKxS4+MWHEd8sV20L7+E8A5AFYDGALwL6bmZuHsWH4KKod2oCiyOB4tqjzak4Kr5MG1IwDOSnq+BMCgSXnJmYhUI1Z4vqOU+rG2eDh+6Zv2f0RbbrSuR7TH6ctT3iMiTgCNMOd04j8C0CcihxE7vfcKEfk2ynNdF0y7DOERAOvTlofip+oqpX4GoFpEWkuewcIwiolkti7fOuZdZ5P3cblt76wopQa1/yMAfoLKuRTNqP61snKP0VzbREsrUB+nYpSgT1hMpejnFdsRAEeSrhr4IWKDbXZah7xUQDtox/YuK0qpYW0wJArg/8H++85KbUHJ4ybHdqCo0o5HS5mHXNuTgqvkwbXfA1ghIstEpAaxG9nvMjlPWdHuB/Z1AM8qpXYkvbQLwEe1xx8FcG/S8mskNivmMgArADypnRY5JiKXaJ95bdp74p/1XgC/1O7/UFJKqb9SSi1RSnUjto9+qZT6MMpwXfMlIm0i0qQ9dgN4G4Dn0tL44veRE5G1iJX94yXOakFkiIlkuwBcKzGXAAjGTwe2o2zW2eR9bNv6NF8i4hGRhvhjAFcB6M/8rrJhVP9aWbnHaE5togn5y1qh+jilyq/ZStQnLJoS9fOKvQ4BAK+JyPnaonUAnrHTOuSjQtpBO7Z3WZHUexG/G/bfd1Zq50saN3m0A8XIg9HxaMnykEd7UpRMVOwfYjMKvoDYzCJfMDs/OeT7UsROc90PYK/2907E7hP2EICD2v9FSe/5graezyNp5iEAaxCrTF8C8O8ARFvuAvADxG6y+iSA5RZY78txZtaPsl7XHLfLSgBPa/HQD2CrtvyTAD6pPf4zAAOIzZzzOIA3m53vIsRE8voKgK9o+/oAgDVm57UE62zqPrZrfbqA9V2ubet92nYvy3UG8D3ELheZRuxX4Y9nqn+t/FcuMZrrPjFqE636hwL2cSrhr5DbCwb9pBKuS3L7Zqv8I3Zp3R5tP+wE0Gy3dchjncuqHSyn9i7LdfsWYn3k/YgNPnSanc8CrGfJ23krxE0+7UAR8mB0PGpKGcq2PSn0X3xwgYiIiIiIiIiIiHJUyZeFEhERERERERERLQgH14iIiIiIiIiIiPLEwTUiIiIiIiIiIqI8cXCNiIiIiIiIiIgoTxxcIyIiIiIiIiIiyhMH1wgiMisie0WkX0R+ICJ1Bul+V+q8UWVKi8ndItI0T/rVIvLOpOd9IvL5omeUiIiIiIiIKh4H1wgAwkqp1UopP4ApAJ9MflFEqgBAKfVmMzJHFSk5Jk8A+NQ86VcDSAyuKaV2KaW+VMT8UZmZb0BXRPaJyPfSln1TRE6LSEPSsttERIlIa4bvKugPFSLyNyLy2UJ+JllLpvgUkR4R+aWIvCAiB0Xkr0VEtNc+psXjuqT079aWvTfD931NRC4qYP4vF5H7CvV5VHxJMbdPRP4gIhn7gCLSJCJ/mvS8W0Q+WOQ8donID4v5Hdr33CYiR0XEkbSM9a6NJMXzgBbTW+L7U0TWiMjteX7u4UztPVFcUgzG/7oL8JmfMTopJilNvYj8l4i8pMX/oyLyxoV+t8F3Xa71Lz6etOx12rLPas+/KSKHtG3wBxF5UzHyYhYOrlG6XwM4VyscD4vIdwEcAAARGY8nEpG/FJEDWgP1JW3ZOSJyv4g8JSK/FpELzFkFKjOPAVgMACKyVkR+JyJPa//PF5EaANsBvF+rqN+vHVD+u/aeb4rI7Vr6l+MHlCLiEJH/0Bqa+0TkZ5kONqnsGQ7oisiFiLWXl4mIJ+19LwLYqKVzAHgrgKOZvog/VFAedONTRNwAdgH4klLqPACrALwZwJ8mvfcAgA8kPb8GwL5MX6aU+oRS6pkC5p/sJx5zqwD8FYC/nyd9E1LjrhtAToNrov2Ymy2l1KBSqqjttlavvxvAawAuK+Z3UVHF47kHwJWI/SB7CwAopfYopW40NXdUCeIxGP87HH9BYvIZl/kMgIyDawC+hli/YYUW/x8DUMwB4QMA3p/0XK/P8X+UUqsBfB7AfxUxLyXHwTVKEBEngHdAG0wDsBbAF5RSF6WleweATQDeqHW6/lF76Q4An1ZKvQHAZwH8RynyTeVL62ivQ+zgEQCeA3CZUup1ALYC+Dul1JT2+PtaY/V9nY/qBHApgA0A4me0vQexzn8vgE8AKKtfTmhBEgO6mg8C+BaABwD0paX9Hs50Ii4H8FsAM5k+PP5DhfYjxiMi8kMReU5EvhM/48jgfe/U0v1GGzBOPhNolcTOXjooIn+SzUqSbSXH5wcB/FYp9QAAKKVOA/gzxDqscb8GsFZEqkWkHsC5APZm+gItLtdoj8dF5G+1H9MeF5GODO87R0vzexHZnvyjHACviPxERJ4Rka/meSBB5vACOAkkzoJ4SDvj4ICIbNTSfAnAOdqPXP+kPX+L9vzPRaRKRP5Ji439IvK/tc9L+TFXRL4oIjfFv1iLPd2BD4mdHdevPf6YiPxY+5H3oIj8o957kt47LiL/oP0g/Avtx7tHtB/hkuv5twLoB/CfSB2kBoCLkt7DwRmbUEqNALgBwJ9pgxqJM2tF5H/JmTOLnhaRBu31R+erv0RkpxZPAyJyg7bs4yLy5aQ0fyIiO4zyJiLXauVjn4h8S1v2TRH5T62cvKzl8U4ReVZEvlngzUMlotVfz4rIfwD4A4CztDqyX6tb36+l0+0ranVOF4CHReRhg+84B8AbAdyslIoCgFLqZaXUT7XX58Sstjzb+lHPqwBcItIhIgJgPYCfG6R9FLE+Sdlwmp0BsgS3iOzVHv8awNcR++X7SaXUIZ30bwPwDa0TD6XUCYl12N8M4Ady5tiwtqi5pnIWj8luAE8BeFBb3gjgLhFZAUABqM7y83ZqjcozSQeGlwL4gbY8YNQwUWWRMwO6X09a/H7Efuk+H7GBi+TLQw8C2CgizYgdeH0bsR8psvU6AD0ABhEbmPsjAL/RyZcLsV/3LlNKHZK0S1QBrARwCQAPgKdF5KdKqcEc8kE2oBOfPYjVkQlKqZe0ARBvfBGAXwB4O2J16C4Ay3L4Wg+Ax5VSX9AGLP4EwK0GaW8DcJtS6nsi8sm019YCuAjAKwDuR+wHjqJf0kd5i7fDLsR+oLpCWx4B8G6lVEhil8M9LiK7EBvQ9WtnI0BELgfwWaXUBu35DQCCSqmLRaQWwG9F5AHtM9dq7z0ksUulfgzgNm0A4xrt9WysRqxOnQTwvIj8m1LqNYO0HgCPKKU+JyI/QSymr0QsRu/CmR/1PoBYnX8vgL8TkWql1LT22gWIDb41aN/3n0mvkYUppV7W4qs97aXPAviUUuq32rFNRFueTf11vXZM5AbwexH5EYD/BrBfRP5Si43rAPxvvTyJSA+ALwD4I6XUMRFZlPRyM2JlsA/AbsT6Cp/Qvme1Umpv7luBSiz5ePsQgD9HrF95nVLqT0XkjxGrw1YhdmbZ70XkUS39nL6iUup2EdkC4K1KqWMG39kDYK9Satbg9Tkxq5Q6juzrRyM/BPA+AE8jNnA4aZDuapw5qacs8FdDAlJPU/20diYQAEwYpBfEOuvJHABOpZ3uemHRckzlLqx10JcCqMGZS/S+COBh7dKoqxHr9GcjuVKXtP9EwJlOz3EAi6AN6IrIxQBGlVKvAHgIwOu1gbRkP0bsAPCNiP1AkYsnlVJHtEHevYgNKOu5AMDLST94pA+u3auUCmsdrIeR/cEo2YNufEK/PY5LXv7fiMXoNZgbO/OZAhA/S/IpGMcoEDsD+Afa4++mvfak9ov5rJaHS3PMB5VWvG94AWJnHtytnYUgiA0y7Uds0HYxAMOzGZNcBeBaLY6fANACYIX2WuLHXO1SqeMi8jrtPU9rB3vZeEgpFVRKRQA8g1gfwsgUYoMkQOzg7lfa4McBaDEusdtOvBOxH+hCWr6vSvqMnyqlJrV6dwTZbQeyDr1+4G8B7NDOCmpSSsXPRM+m/rpRRPYBeBzAWYhdhjcB4JcANkjsdjnVSimjwYQrAPwwPlCilDqR9NpupZRCLD6HlVIHtH7DADLXyWQdycfb79aWvaKUelx7fCmA7ymlZpVSwwB+BeBi7bVs+4q5mhOz2vJ568d53IPY4Fr8x4l0/6S1BTcA+LjO67bFwTXKxwMArhftBooiskjrdBwSkfdpy0REVpmZSbI/pVQQwI0APisi1YiddRG/n9XHkpKOIfbLcS5+A+CPJXbvtQ7ELumjymU0oPsBABeIyGEALyF2edQfp733vxEb+H0wftp9DpIHfmdhfEb5fIPB6QMsRgMuZE9G8TkAYE1yQhFZDmBcKTUWX6aUehKAH0CrUuqFHL97WjuoAzLH6HwYozallHoMsTMp2gB8SPv/Bi0mh5HdD12C2K1D4geXy+KXM2Puj7lfQ6yNvw7AnTlkNdv6FEiN62j8vVodHn/fesT6HQe0NuBSpF4amsv3kYVo9eQsYoOiCSo2GdYnALgROyszfv/ojPWXdqbm2wC8SbtlztM4Uy6S4/kbmbKl8z1x8ViLIjXukuOV7Ce57svUz8u3rhlA7LYhepcxXw7jmM2mfjSklAoAmEbsbLeHdJL8H60duFIp1Z/lutgCB9coZ0qp+xE7HXSPNuocny3pQwA+ro2AD0C7yTfRQiilnkbsRpjXIHZ/v78Xkd8CSL7x8cOI3ftkb/weBVn4EYAjiN1L5b8Q+0U6WLCMky2lDejWIvbL20qlVLdSqhuxeu0Dae95FbFLOYp5n8nnACyXM7NLpcf5RhFxiUgLYgPFvy9iXsgkOj84fAfApSLyNiAxwcHtOHMv1GR/BeD/FjmLj+PM4PM1aa+tFZFlWif//dC5/JmsSRtgqELszMlGACNKqWkReSvOnB2W/iNX+vP/AfD/aXELETlP5k4QE/cTxAa2LtbeZ5YPAPhEUv2/DMBVMs/sfGRtItIG4KsA/j1pACH+2jnaWWH/AGAPYmeNA/PXX40ATiqlTmvl5ZL4C0qpJxA7K+iDyHzm8EMANmvtONIuC6Xy9yhik7NVaTF6GYAn53lPxpMLlFIvIRbH27QzjyEiKyR2r0zDmC2QrQA+l+GS1LLEkW6CUqpeZ9kjAB4xSqf9svOltNcPIdYZIlqQ9JhUSl2d9PS8pMd/rb1+AmdOnY77pvbax/Q+WykVFZHPKqXGtY7Mkyiz6/4pP0qpp7UfCTYDOKqUSp7981HEBnI7095T1NmOlFJhEflTAPeLyDHM7XA9CeCnAM4G8EXF+62VraT4vEYp9S2tk/xvIvIVxAZAvgXg33XeZ3RD4UL6DIBvi8hfIBaPyT9YPIZYv6EXsXL0kxLkh/KXfH8gAfBRpdSsiHwHwG4R2YPY5UnPAYBS6riI/FZiEwz8HLGB3BktVr+J2P34ugH8QTvIG0Vscqw5lFJTErsP6imzDsy0AbS3I+n+WEqpCRH5DWK3pSB7icdzNWKTDn0LgN7EAp/RBo1nEbu0+OeIXe4+X/11P4BPapdLP4/YDw3J7gGwWil10iiDSqkBEflbAL8SkVnEziT6WA7rSPb2E8RibR9iZzD+pVIqkHT2pJ47APxcRIaUUm81SPMJAP8C4EUROY3YjyT/B8B+ZI7ZBVFK/a6Qn2cXkjZgT0RUMUTkEQBNiF1m9Y9KqW+amR+iTESkXhsMFgBfAXBQKfXl+d5HVCragERYKaVE5BoAH1BK8Sx2yol2dtAfALxPKXXQ7PxQZZO0yTny/Iz7AHxZKaV3iRwRlQmeuUZEFUspdbnZeSDKwZ+IyEcRGwx+GrHLmYms5A0A/l0bAD4F4Hpzs0N2IyIXITaBxk84sEZ2JyJNiJ1Zvo8Da0Tlj2euERERFZh2qbFeR3rdfDPfadOeL0tb/DmllJn3HqIylG+sicgXELsfYbIfKKX+tpD5IwIAEelF7DK+ZJNKqTdm8d4nANSmLf5IhhkbiYpqIf0DIiOlrOtE5O0A/iFt8aGkWVArFgfXiIiIiIiIiIiI8sTZQomIiIiIiIiIiPLEwTUiIiIiIiIiIqI8cXCNiIiIiIiIiIgoTxxcIyIiIiIiIiIiyhMH14iIiIiIiIiIiPL0/wNAgQd1vRaJy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8435" y="892765"/>
            <a:ext cx="5928008" cy="32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7673" y="4232379"/>
            <a:ext cx="5882112" cy="262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572"/>
            <a:ext cx="10515600" cy="1058090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Pair plot of Mobile Features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Pair plot of mobile </a:t>
            </a:r>
            <a:r>
              <a:rPr lang="en-US" sz="2400" dirty="0" smtClean="0"/>
              <a:t>features.</a:t>
            </a:r>
            <a:endParaRPr lang="en-US" sz="2400" dirty="0" smtClean="0"/>
          </a:p>
          <a:p>
            <a:r>
              <a:rPr lang="en-US" sz="2400" dirty="0" smtClean="0"/>
              <a:t>We can see the positive correlation of price with RAM, ROM, </a:t>
            </a:r>
            <a:r>
              <a:rPr lang="en-US" sz="2400" dirty="0" err="1" smtClean="0"/>
              <a:t>Front_Camera_MP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Price, Front Cam, ROM are right skewed. Display, Battery, Rating are left skewed. And RAM is normal.</a:t>
            </a:r>
          </a:p>
          <a:p>
            <a:r>
              <a:rPr lang="en-US" sz="2400" dirty="0" smtClean="0"/>
              <a:t>Front camera pixel is positively related to RAM and </a:t>
            </a:r>
            <a:r>
              <a:rPr lang="en-US" sz="2400" dirty="0" smtClean="0"/>
              <a:t>ROM.</a:t>
            </a:r>
            <a:endParaRPr lang="en-US" sz="2400" dirty="0" smtClean="0"/>
          </a:p>
          <a:p>
            <a:r>
              <a:rPr lang="en-US" sz="2400" dirty="0" smtClean="0"/>
              <a:t>RAM and ROM are positively related to each </a:t>
            </a:r>
            <a:r>
              <a:rPr lang="en-US" sz="2400" dirty="0" smtClean="0"/>
              <a:t>other.</a:t>
            </a:r>
            <a:endParaRPr 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88" y="0"/>
            <a:ext cx="11014166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u="sng" dirty="0" smtClean="0"/>
              <a:t>Relation plot between Display and Battery life of mobiles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345474"/>
            <a:ext cx="11917680" cy="1763486"/>
          </a:xfrm>
        </p:spPr>
        <p:txBody>
          <a:bodyPr>
            <a:noAutofit/>
          </a:bodyPr>
          <a:lstStyle/>
          <a:p>
            <a:r>
              <a:rPr lang="en-US" sz="2400" dirty="0" smtClean="0"/>
              <a:t>Relation Plot between Battery and Display, for different price labels. </a:t>
            </a:r>
          </a:p>
          <a:p>
            <a:r>
              <a:rPr lang="en-US" sz="2400" dirty="0" smtClean="0"/>
              <a:t>They are differentiated for different expandable memory and front camera mega pixel. </a:t>
            </a:r>
          </a:p>
          <a:p>
            <a:r>
              <a:rPr lang="en-US" sz="2400" dirty="0" smtClean="0"/>
              <a:t>Higher the price, more is the front camera </a:t>
            </a:r>
            <a:r>
              <a:rPr lang="en-US" sz="2400" dirty="0" smtClean="0"/>
              <a:t>MP.</a:t>
            </a:r>
            <a:endParaRPr lang="en-US" sz="2400" dirty="0" smtClean="0"/>
          </a:p>
          <a:p>
            <a:r>
              <a:rPr lang="en-US" sz="2400" dirty="0" smtClean="0"/>
              <a:t>Battery and Display are positively correlated.</a:t>
            </a:r>
            <a:endParaRPr lang="en-US" sz="24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9992" y="3187746"/>
            <a:ext cx="939165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526" y="195943"/>
            <a:ext cx="6679474" cy="653143"/>
          </a:xfrm>
        </p:spPr>
        <p:txBody>
          <a:bodyPr>
            <a:noAutofit/>
          </a:bodyPr>
          <a:lstStyle/>
          <a:p>
            <a:pPr algn="ctr"/>
            <a:r>
              <a:rPr lang="en-IN" sz="3600" u="sng" dirty="0" smtClean="0"/>
              <a:t>Subplots of Mobile Features and Price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1715" y="1005840"/>
            <a:ext cx="6640285" cy="518595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Price density is highest at 8000-12000. It is a right skewed </a:t>
            </a:r>
            <a:r>
              <a:rPr lang="en-US" sz="2400" dirty="0" smtClean="0"/>
              <a:t>plot.</a:t>
            </a:r>
            <a:endParaRPr lang="en-US" sz="2400" dirty="0" smtClean="0"/>
          </a:p>
          <a:p>
            <a:r>
              <a:rPr lang="en-US" sz="2400" dirty="0" smtClean="0"/>
              <a:t>Most brands have their price ranges between 5000 and </a:t>
            </a:r>
            <a:r>
              <a:rPr lang="en-US" sz="2400" dirty="0" smtClean="0"/>
              <a:t>25000.</a:t>
            </a:r>
            <a:endParaRPr lang="en-US" sz="2400" dirty="0" smtClean="0"/>
          </a:p>
          <a:p>
            <a:r>
              <a:rPr lang="en-US" sz="2400" dirty="0" smtClean="0"/>
              <a:t>Price and RAM are positively correlated, but Price depends also on other factors also.</a:t>
            </a:r>
          </a:p>
          <a:p>
            <a:r>
              <a:rPr lang="en-US" sz="2400" dirty="0" smtClean="0"/>
              <a:t>Price and Front Camera Pixel are also positively correlated. There is a 75000RS phone of 10 </a:t>
            </a:r>
            <a:r>
              <a:rPr lang="en-US" sz="2400" dirty="0" smtClean="0"/>
              <a:t>MP.</a:t>
            </a:r>
            <a:endParaRPr lang="en-US" sz="2400" dirty="0" smtClean="0"/>
          </a:p>
          <a:p>
            <a:r>
              <a:rPr lang="en-US" sz="2400" dirty="0" smtClean="0"/>
              <a:t>The low price phones (&lt;10000) have the highest count, followed by the medium (10000-15000) and then the high price phones(&gt;15000</a:t>
            </a:r>
            <a:r>
              <a:rPr lang="en-US" sz="2400" dirty="0" smtClean="0"/>
              <a:t>).</a:t>
            </a:r>
            <a:endParaRPr lang="en-US" sz="2400" dirty="0" smtClean="0"/>
          </a:p>
          <a:p>
            <a:r>
              <a:rPr lang="en-US" sz="2400" dirty="0" smtClean="0"/>
              <a:t>Price and ROM are positively correlated. The highest price phone is having a ROM of 128 GB.</a:t>
            </a:r>
            <a:endParaRPr lang="en-US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5617029" cy="2417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80434"/>
            <a:ext cx="5590903" cy="2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817" y="4567459"/>
            <a:ext cx="5368834" cy="22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 smtClean="0"/>
              <a:t>Future Scope and Conclusions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factors that determine the mobile Price are RAM, ROM, front Camera Pixels.</a:t>
            </a:r>
          </a:p>
          <a:p>
            <a:r>
              <a:rPr lang="en-US" sz="2400" dirty="0" smtClean="0"/>
              <a:t>We can see the correlation between different features of the mobile, in this analysis. (Front camera pixel is positively related to RAM and ROM; RAM and ROM are positively related to each other; The Display is positively correlated with Battery and Rating</a:t>
            </a:r>
            <a:r>
              <a:rPr lang="en-US" sz="2400" dirty="0" smtClean="0"/>
              <a:t>).</a:t>
            </a:r>
            <a:endParaRPr lang="en-US" sz="2400" dirty="0" smtClean="0"/>
          </a:p>
          <a:p>
            <a:r>
              <a:rPr lang="en-IN" sz="2400" dirty="0" smtClean="0"/>
              <a:t>We can do this also for the phones which don’t have a front camera, and that would cover other mobiles of other price ranges.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u="sng" dirty="0" smtClean="0">
                <a:cs typeface="Arial" pitchFamily="34" charset="0"/>
              </a:rPr>
              <a:t>Dataset</a:t>
            </a:r>
            <a:endParaRPr lang="en-US" sz="2800" u="sng" dirty="0">
              <a:cs typeface="Arial" pitchFamily="34" charset="0"/>
            </a:endParaRPr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1782" y="1302465"/>
            <a:ext cx="9568235" cy="4861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3918857"/>
            <a:ext cx="11027229" cy="2258105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mean value of ROM is quite high as compared to mean RAM value. RAM median is 4 GB while ROM median is </a:t>
            </a:r>
            <a:r>
              <a:rPr lang="en-US" sz="2400" dirty="0" smtClean="0"/>
              <a:t>64GB.</a:t>
            </a:r>
            <a:endParaRPr lang="en-US" sz="2400" dirty="0" smtClean="0"/>
          </a:p>
          <a:p>
            <a:r>
              <a:rPr lang="en-US" sz="2400" dirty="0" smtClean="0"/>
              <a:t>There are around 16 phones which have a ROM of 256, while all the other phones are between 16 and </a:t>
            </a:r>
            <a:r>
              <a:rPr lang="en-US" sz="2400" dirty="0" smtClean="0"/>
              <a:t>128.</a:t>
            </a:r>
            <a:endParaRPr lang="en-US" sz="2400" dirty="0" smtClean="0"/>
          </a:p>
          <a:p>
            <a:r>
              <a:rPr lang="en-US" sz="2400" dirty="0" smtClean="0"/>
              <a:t>RAM values are between 2 and 12. Since the value of RAM is low (as compared to ROM), we can see that it has less </a:t>
            </a:r>
            <a:r>
              <a:rPr lang="en-US" sz="2400" dirty="0" smtClean="0"/>
              <a:t>variance.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2880" y="0"/>
            <a:ext cx="11743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u="sng" dirty="0" smtClean="0">
                <a:latin typeface="+mj-lt"/>
              </a:rPr>
              <a:t>Line plots of RAM and ROM of various phones in GB</a:t>
            </a:r>
            <a:endParaRPr lang="en-US" sz="3200" u="sng" dirty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350" y="591367"/>
            <a:ext cx="940117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1" y="4650377"/>
            <a:ext cx="11521440" cy="1487396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can try to remove the skewness of the graphs by applying </a:t>
            </a:r>
            <a:r>
              <a:rPr lang="en-US" sz="2400" dirty="0" smtClean="0"/>
              <a:t>logarithm.</a:t>
            </a:r>
            <a:endParaRPr lang="en-US" sz="2400" dirty="0" smtClean="0"/>
          </a:p>
          <a:p>
            <a:r>
              <a:rPr lang="en-US" sz="2400" dirty="0" smtClean="0"/>
              <a:t>Left Skewed: Rating, Battery, </a:t>
            </a:r>
            <a:r>
              <a:rPr lang="en-US" sz="2400" dirty="0" smtClean="0"/>
              <a:t>Display.</a:t>
            </a:r>
            <a:endParaRPr lang="en-US" sz="2400" dirty="0" smtClean="0"/>
          </a:p>
          <a:p>
            <a:r>
              <a:rPr lang="en-US" sz="2400" dirty="0" smtClean="0"/>
              <a:t>Right Skewed: Front Cam, Price, Expandable Memory, </a:t>
            </a:r>
            <a:r>
              <a:rPr lang="en-US" sz="2400" dirty="0" smtClean="0"/>
              <a:t>ROM.</a:t>
            </a:r>
            <a:endParaRPr lang="en-US" sz="2400" dirty="0" smtClean="0"/>
          </a:p>
          <a:p>
            <a:r>
              <a:rPr lang="en-US" sz="2400" dirty="0" smtClean="0"/>
              <a:t>RAM </a:t>
            </a:r>
            <a:r>
              <a:rPr lang="en-US" sz="2400" dirty="0" smtClean="0"/>
              <a:t>has </a:t>
            </a:r>
            <a:r>
              <a:rPr lang="en-US" sz="2400" dirty="0" smtClean="0"/>
              <a:t>a normal </a:t>
            </a:r>
            <a:r>
              <a:rPr lang="en-US" sz="2400" dirty="0" smtClean="0"/>
              <a:t>distribution.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" y="0"/>
            <a:ext cx="11861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 smtClean="0">
                <a:latin typeface="+mj-lt"/>
              </a:rPr>
              <a:t>UNIVARIATE PLOTS OF MOBILE FEATURES: Histograms of the mobile features</a:t>
            </a:r>
            <a:endParaRPr lang="en-US" sz="2800" u="sng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569" y="556260"/>
            <a:ext cx="8153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8785" y="752339"/>
            <a:ext cx="26289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4988" y="2546713"/>
            <a:ext cx="26193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59" y="313508"/>
            <a:ext cx="8166463" cy="488905"/>
          </a:xfrm>
        </p:spPr>
        <p:txBody>
          <a:bodyPr>
            <a:noAutofit/>
          </a:bodyPr>
          <a:lstStyle/>
          <a:p>
            <a:r>
              <a:rPr lang="en-IN" sz="3200" u="sng" dirty="0" smtClean="0"/>
              <a:t>Log Log Plot of Mobile Features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7" y="3801292"/>
            <a:ext cx="5327468" cy="20621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attempt to reduce skewness of the above graphs has failed, as even after applying logarithm, they are still </a:t>
            </a:r>
            <a:r>
              <a:rPr lang="en-US" sz="2400" dirty="0" smtClean="0"/>
              <a:t>skewed.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91405"/>
            <a:ext cx="561022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4840" y="906780"/>
            <a:ext cx="57054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19716" y="3580040"/>
            <a:ext cx="37623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 smtClean="0"/>
              <a:t>Histogram of Mobile Prices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98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graph is a histogram of the mobile prices(Rs).</a:t>
            </a:r>
          </a:p>
          <a:p>
            <a:r>
              <a:rPr lang="en-US" sz="2400" dirty="0" smtClean="0"/>
              <a:t>The graph is right skewed, and there is a high frequency of the mobiles in the range: 5000 to 18000.</a:t>
            </a:r>
          </a:p>
          <a:p>
            <a:r>
              <a:rPr lang="en-US" sz="2400" dirty="0" smtClean="0"/>
              <a:t>Highest Frequency of mobiles is at around 10000 and the lowest is near 40000.</a:t>
            </a:r>
          </a:p>
          <a:p>
            <a:r>
              <a:rPr lang="en-US" sz="2400" dirty="0" smtClean="0"/>
              <a:t>We have very less number of mobiles greater than 30000.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8696" y="4015877"/>
            <a:ext cx="36861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011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u="sng" dirty="0" smtClean="0"/>
              <a:t>Distribution Plot of Mobile Price</a:t>
            </a:r>
            <a:endParaRPr lang="en-US" sz="36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6" y="11724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distribution plot gives how the mobiles are distributed at different prices.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337" y="1567951"/>
            <a:ext cx="56388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278</TotalTime>
  <Words>2212</Words>
  <Application>Microsoft Office PowerPoint</Application>
  <PresentationFormat>Custom</PresentationFormat>
  <Paragraphs>155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Mobiles in Flipkart</vt:lpstr>
      <vt:lpstr>About Me</vt:lpstr>
      <vt:lpstr>Dataset</vt:lpstr>
      <vt:lpstr>Slide 5</vt:lpstr>
      <vt:lpstr>Slide 6</vt:lpstr>
      <vt:lpstr>Log Log Plot of Mobile Features</vt:lpstr>
      <vt:lpstr>Histogram of Mobile Prices</vt:lpstr>
      <vt:lpstr>Distribution Plot of Mobile Price</vt:lpstr>
      <vt:lpstr>Pie Chart of Number of Phones of different price ranges</vt:lpstr>
      <vt:lpstr>Box plots of Mobile Price</vt:lpstr>
      <vt:lpstr>Count plot of Mobile Brands that belong to different price levels</vt:lpstr>
      <vt:lpstr>Bar plot of Battery of different Mobile Brands</vt:lpstr>
      <vt:lpstr>Bar plot of Price of different Mobile Brands</vt:lpstr>
      <vt:lpstr>Scatter plot of ROM vs. RAM</vt:lpstr>
      <vt:lpstr>Regression plot of Price vs. RAM</vt:lpstr>
      <vt:lpstr>Regression plot of Battery Life vs. Display(cm)</vt:lpstr>
      <vt:lpstr>Violin plot of Rating vs. Price</vt:lpstr>
      <vt:lpstr>Scatter plot of Price vs. ROM</vt:lpstr>
      <vt:lpstr>Regression plot of Price vs. Front Camera Pixel</vt:lpstr>
      <vt:lpstr>Box plot of Mobile Prices of various Brands</vt:lpstr>
      <vt:lpstr>Categorical plot between Front Camera Pixel and Battery</vt:lpstr>
      <vt:lpstr>Joint plot of Price vs. Front Camera Pixel</vt:lpstr>
      <vt:lpstr>Line plot of RAM vs. Mobile Price for different price values</vt:lpstr>
      <vt:lpstr>Box plot of ROM values of different Brands</vt:lpstr>
      <vt:lpstr>Linear Segmented Colour map of Mobile Price vs. ROM(GB), in terms of RAM(GB)</vt:lpstr>
      <vt:lpstr>Linear Segmented Colour map of Mobile Price vs. Front Camera Pixel in terms of RAM(GB)</vt:lpstr>
      <vt:lpstr>Box plot of RAM, ROM and Expandable Memory</vt:lpstr>
      <vt:lpstr>Sub plots of RAM and ROM of different Price labels</vt:lpstr>
      <vt:lpstr>Heat map of Mobile Features</vt:lpstr>
      <vt:lpstr>Pair plot of mobile features, based on price labels </vt:lpstr>
      <vt:lpstr>Pair plot of mobile features</vt:lpstr>
      <vt:lpstr>Pair plot of Mobile Features</vt:lpstr>
      <vt:lpstr>Relation plot between Display and Battery life of mobiles</vt:lpstr>
      <vt:lpstr>Subplots of Mobile Features and Price</vt:lpstr>
      <vt:lpstr>Future Scope and Conclusions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Windows User</cp:lastModifiedBy>
  <cp:revision>30</cp:revision>
  <dcterms:created xsi:type="dcterms:W3CDTF">2021-02-16T05:19:01Z</dcterms:created>
  <dcterms:modified xsi:type="dcterms:W3CDTF">2021-06-15T01:59:29Z</dcterms:modified>
</cp:coreProperties>
</file>